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1125" r:id="rId2"/>
    <p:sldId id="1047" r:id="rId3"/>
    <p:sldId id="1198" r:id="rId4"/>
    <p:sldId id="1667" r:id="rId5"/>
    <p:sldId id="1668" r:id="rId6"/>
    <p:sldId id="1671" r:id="rId7"/>
    <p:sldId id="1670" r:id="rId8"/>
    <p:sldId id="1672" r:id="rId9"/>
    <p:sldId id="1673" r:id="rId10"/>
    <p:sldId id="1698" r:id="rId11"/>
    <p:sldId id="1675" r:id="rId12"/>
    <p:sldId id="1676" r:id="rId13"/>
    <p:sldId id="1677" r:id="rId14"/>
    <p:sldId id="1678" r:id="rId15"/>
    <p:sldId id="1679" r:id="rId16"/>
    <p:sldId id="2378" r:id="rId17"/>
    <p:sldId id="1635" r:id="rId18"/>
    <p:sldId id="1637" r:id="rId19"/>
    <p:sldId id="1638" r:id="rId20"/>
    <p:sldId id="2379" r:id="rId21"/>
    <p:sldId id="1639" r:id="rId22"/>
    <p:sldId id="1640" r:id="rId23"/>
    <p:sldId id="1701" r:id="rId24"/>
    <p:sldId id="1702" r:id="rId25"/>
    <p:sldId id="1680" r:id="rId26"/>
    <p:sldId id="1642" r:id="rId27"/>
    <p:sldId id="1641" r:id="rId28"/>
    <p:sldId id="1643" r:id="rId29"/>
    <p:sldId id="1644" r:id="rId30"/>
    <p:sldId id="1645" r:id="rId31"/>
    <p:sldId id="1646" r:id="rId32"/>
    <p:sldId id="1647" r:id="rId33"/>
    <p:sldId id="1478" r:id="rId34"/>
    <p:sldId id="1648" r:id="rId35"/>
    <p:sldId id="1699" r:id="rId36"/>
    <p:sldId id="1653" r:id="rId37"/>
    <p:sldId id="2380" r:id="rId38"/>
    <p:sldId id="1655" r:id="rId39"/>
    <p:sldId id="1654" r:id="rId40"/>
    <p:sldId id="1656" r:id="rId41"/>
    <p:sldId id="1658" r:id="rId42"/>
    <p:sldId id="1657" r:id="rId43"/>
    <p:sldId id="1661" r:id="rId44"/>
    <p:sldId id="1662" r:id="rId45"/>
    <p:sldId id="1659" r:id="rId46"/>
    <p:sldId id="1663" r:id="rId47"/>
    <p:sldId id="1660" r:id="rId48"/>
    <p:sldId id="1689" r:id="rId49"/>
    <p:sldId id="1700" r:id="rId50"/>
    <p:sldId id="2377" r:id="rId51"/>
    <p:sldId id="1694" r:id="rId52"/>
    <p:sldId id="1695" r:id="rId53"/>
    <p:sldId id="1696" r:id="rId54"/>
    <p:sldId id="1697" r:id="rId55"/>
    <p:sldId id="2205" r:id="rId56"/>
    <p:sldId id="2382" r:id="rId57"/>
    <p:sldId id="2375" r:id="rId5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D43C00"/>
    <a:srgbClr val="F5F5F5"/>
    <a:srgbClr val="EBEBEB"/>
    <a:srgbClr val="FAFAFA"/>
    <a:srgbClr val="FDFDFD"/>
    <a:srgbClr val="0D7F3A"/>
    <a:srgbClr val="BD5600"/>
    <a:srgbClr val="FFAF00"/>
    <a:srgbClr val="FFC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0"/>
    <p:restoredTop sz="59563"/>
  </p:normalViewPr>
  <p:slideViewPr>
    <p:cSldViewPr snapToGrid="0">
      <p:cViewPr varScale="1">
        <p:scale>
          <a:sx n="94" d="100"/>
          <a:sy n="94" d="100"/>
        </p:scale>
        <p:origin x="4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9D7890-CD40-964E-8403-85CA084D863E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F641CF-EDB4-994D-9C37-B85A3FE1FE94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187CC81B-D04A-DF4A-AB97-8805D0A61C92}" type="parTrans" cxnId="{2433330D-7E4E-AB44-BB5B-E5D20F331273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FA711B-7056-0546-991F-FEB1812342EC}" type="sibTrans" cxnId="{2433330D-7E4E-AB44-BB5B-E5D20F331273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466F59-0371-334A-A7F5-972F3AC77C36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6D180068-0B9D-8C4B-AD3F-CCF355C93C40}" type="parTrans" cxnId="{42C44B73-EA92-F349-8F2D-88082587271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2235BC-5093-BD48-B1E1-BE267A3FE035}" type="sibTrans" cxnId="{42C44B73-EA92-F349-8F2D-880825872712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5B954A-E79E-D94F-A630-97B1AB453C73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2A3B804D-3976-2145-AD60-7ABF9D570EFE}" type="parTrans" cxnId="{7AB1EECB-54B2-1D4D-AE3F-56FCEBB69C0A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4DFD2C-D062-7347-9C62-E6F8F2E54050}" type="sibTrans" cxnId="{7AB1EECB-54B2-1D4D-AE3F-56FCEBB69C0A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486E5B-0BB2-7B4D-AC3F-5479C0A11F6F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16FEEF2C-B1A3-634D-98D7-61FBA93486B4}" type="parTrans" cxnId="{3F1FBA1F-6B2A-F54F-B885-3F0A5245865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07FC43-8B8F-6B45-909B-AFC67CA450C7}" type="sibTrans" cxnId="{3F1FBA1F-6B2A-F54F-B885-3F0A52458659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E16CDA-0BE1-6546-B478-6594611A52D6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gm:t>
    </dgm:pt>
    <dgm:pt modelId="{0F9BB307-CF38-B849-B23A-725CD5B4E174}" type="parTrans" cxnId="{35914199-DEA3-3E47-B63E-A3920C33DC0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8E1A43-01B5-894E-B98A-554A901AA753}" type="sibTrans" cxnId="{35914199-DEA3-3E47-B63E-A3920C33DC06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5B862-40A2-D54E-96EA-9120EA0D4279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</a:p>
      </dgm:t>
    </dgm:pt>
    <dgm:pt modelId="{7E42B086-E241-3C47-A049-EB0C4B78CFCE}" type="parTrans" cxnId="{A033B48E-029C-884D-B0F2-22A0DC9DD54A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322373-A895-784E-9642-17174A4FA161}" type="sibTrans" cxnId="{A033B48E-029C-884D-B0F2-22A0DC9DD54A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34AAF6-512A-7D47-8BD9-D16ECBAD528D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</a:p>
      </dgm:t>
    </dgm:pt>
    <dgm:pt modelId="{9EEF4787-7BB3-6C4C-BA48-334B1ED5398A}" type="parTrans" cxnId="{7FFE38F3-5D6F-634F-9DC3-1F9E9BD3E9B1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03F4A7-0699-1246-B351-DEB7C70EEBDC}" type="sibTrans" cxnId="{7FFE38F3-5D6F-634F-9DC3-1F9E9BD3E9B1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615FD0-F9EE-5843-B3F3-F8E1717D4E08}" type="pres">
      <dgm:prSet presAssocID="{089D7890-CD40-964E-8403-85CA084D863E}" presName="cycle" presStyleCnt="0">
        <dgm:presLayoutVars>
          <dgm:dir/>
          <dgm:resizeHandles val="exact"/>
        </dgm:presLayoutVars>
      </dgm:prSet>
      <dgm:spPr/>
    </dgm:pt>
    <dgm:pt modelId="{A6A13265-9A83-0941-8A69-CA9473C5C990}" type="pres">
      <dgm:prSet presAssocID="{AEF641CF-EDB4-994D-9C37-B85A3FE1FE94}" presName="node" presStyleLbl="node1" presStyleIdx="0" presStyleCnt="7" custScaleX="65641" custScaleY="65641">
        <dgm:presLayoutVars>
          <dgm:bulletEnabled val="1"/>
        </dgm:presLayoutVars>
      </dgm:prSet>
      <dgm:spPr/>
    </dgm:pt>
    <dgm:pt modelId="{159BEB86-BD13-6143-9CF2-E446450232BB}" type="pres">
      <dgm:prSet presAssocID="{55FA711B-7056-0546-991F-FEB1812342EC}" presName="sibTrans" presStyleLbl="sibTrans2D1" presStyleIdx="0" presStyleCnt="7" custScaleX="97714" custScaleY="64831"/>
      <dgm:spPr/>
    </dgm:pt>
    <dgm:pt modelId="{F317021F-1FAE-4048-AED1-773109C6D55C}" type="pres">
      <dgm:prSet presAssocID="{55FA711B-7056-0546-991F-FEB1812342EC}" presName="connectorText" presStyleLbl="sibTrans2D1" presStyleIdx="0" presStyleCnt="7"/>
      <dgm:spPr/>
    </dgm:pt>
    <dgm:pt modelId="{4549A2AF-7044-7149-938F-68C0EF5AC234}" type="pres">
      <dgm:prSet presAssocID="{A2466F59-0371-334A-A7F5-972F3AC77C36}" presName="node" presStyleLbl="node1" presStyleIdx="1" presStyleCnt="7" custScaleX="65641" custScaleY="65641">
        <dgm:presLayoutVars>
          <dgm:bulletEnabled val="1"/>
        </dgm:presLayoutVars>
      </dgm:prSet>
      <dgm:spPr/>
    </dgm:pt>
    <dgm:pt modelId="{FB21A069-3DBC-0E46-93C0-FC7F66CDCF1C}" type="pres">
      <dgm:prSet presAssocID="{5E2235BC-5093-BD48-B1E1-BE267A3FE035}" presName="sibTrans" presStyleLbl="sibTrans2D1" presStyleIdx="1" presStyleCnt="7" custScaleX="97714" custScaleY="64831"/>
      <dgm:spPr/>
    </dgm:pt>
    <dgm:pt modelId="{31A7B9B0-C563-6848-9A3F-997CD293B75D}" type="pres">
      <dgm:prSet presAssocID="{5E2235BC-5093-BD48-B1E1-BE267A3FE035}" presName="connectorText" presStyleLbl="sibTrans2D1" presStyleIdx="1" presStyleCnt="7"/>
      <dgm:spPr/>
    </dgm:pt>
    <dgm:pt modelId="{B72E16BC-B33D-1A46-884D-C4C36C5BEA39}" type="pres">
      <dgm:prSet presAssocID="{6E5B954A-E79E-D94F-A630-97B1AB453C73}" presName="node" presStyleLbl="node1" presStyleIdx="2" presStyleCnt="7" custScaleX="65641" custScaleY="65641">
        <dgm:presLayoutVars>
          <dgm:bulletEnabled val="1"/>
        </dgm:presLayoutVars>
      </dgm:prSet>
      <dgm:spPr/>
    </dgm:pt>
    <dgm:pt modelId="{EA23DF9C-DEDC-054A-8C86-588524D8B2D4}" type="pres">
      <dgm:prSet presAssocID="{0F4DFD2C-D062-7347-9C62-E6F8F2E54050}" presName="sibTrans" presStyleLbl="sibTrans2D1" presStyleIdx="2" presStyleCnt="7" custScaleX="97714" custScaleY="64831"/>
      <dgm:spPr/>
    </dgm:pt>
    <dgm:pt modelId="{AC74E509-B271-8448-A015-9CEB20396B28}" type="pres">
      <dgm:prSet presAssocID="{0F4DFD2C-D062-7347-9C62-E6F8F2E54050}" presName="connectorText" presStyleLbl="sibTrans2D1" presStyleIdx="2" presStyleCnt="7"/>
      <dgm:spPr/>
    </dgm:pt>
    <dgm:pt modelId="{013E14D6-E77A-4B44-B473-80D007E57407}" type="pres">
      <dgm:prSet presAssocID="{82486E5B-0BB2-7B4D-AC3F-5479C0A11F6F}" presName="node" presStyleLbl="node1" presStyleIdx="3" presStyleCnt="7" custScaleX="65641" custScaleY="65641">
        <dgm:presLayoutVars>
          <dgm:bulletEnabled val="1"/>
        </dgm:presLayoutVars>
      </dgm:prSet>
      <dgm:spPr/>
    </dgm:pt>
    <dgm:pt modelId="{B1EDCB30-2E11-EC43-B770-C98830C6533C}" type="pres">
      <dgm:prSet presAssocID="{CF07FC43-8B8F-6B45-909B-AFC67CA450C7}" presName="sibTrans" presStyleLbl="sibTrans2D1" presStyleIdx="3" presStyleCnt="7" custScaleX="97714" custScaleY="64831"/>
      <dgm:spPr/>
    </dgm:pt>
    <dgm:pt modelId="{AFCFE977-F4BE-6947-9910-AE0298623B39}" type="pres">
      <dgm:prSet presAssocID="{CF07FC43-8B8F-6B45-909B-AFC67CA450C7}" presName="connectorText" presStyleLbl="sibTrans2D1" presStyleIdx="3" presStyleCnt="7"/>
      <dgm:spPr/>
    </dgm:pt>
    <dgm:pt modelId="{1879530C-7133-294A-8A3F-EF75B7EEB524}" type="pres">
      <dgm:prSet presAssocID="{6DE16CDA-0BE1-6546-B478-6594611A52D6}" presName="node" presStyleLbl="node1" presStyleIdx="4" presStyleCnt="7" custScaleX="65641" custScaleY="65641">
        <dgm:presLayoutVars>
          <dgm:bulletEnabled val="1"/>
        </dgm:presLayoutVars>
      </dgm:prSet>
      <dgm:spPr/>
    </dgm:pt>
    <dgm:pt modelId="{2091EAC6-88C9-3B49-9F79-344312117FA4}" type="pres">
      <dgm:prSet presAssocID="{C78E1A43-01B5-894E-B98A-554A901AA753}" presName="sibTrans" presStyleLbl="sibTrans2D1" presStyleIdx="4" presStyleCnt="7" custScaleX="97714" custScaleY="64831"/>
      <dgm:spPr/>
    </dgm:pt>
    <dgm:pt modelId="{82F43B12-516C-1849-B4A9-37B411881573}" type="pres">
      <dgm:prSet presAssocID="{C78E1A43-01B5-894E-B98A-554A901AA753}" presName="connectorText" presStyleLbl="sibTrans2D1" presStyleIdx="4" presStyleCnt="7"/>
      <dgm:spPr/>
    </dgm:pt>
    <dgm:pt modelId="{2BB461E5-ACFA-B748-8251-BF44BBBDE01E}" type="pres">
      <dgm:prSet presAssocID="{EAB5B862-40A2-D54E-96EA-9120EA0D4279}" presName="node" presStyleLbl="node1" presStyleIdx="5" presStyleCnt="7" custScaleX="65641" custScaleY="65641">
        <dgm:presLayoutVars>
          <dgm:bulletEnabled val="1"/>
        </dgm:presLayoutVars>
      </dgm:prSet>
      <dgm:spPr/>
    </dgm:pt>
    <dgm:pt modelId="{1390F1AD-88B1-2D42-923E-E525362F4A88}" type="pres">
      <dgm:prSet presAssocID="{37322373-A895-784E-9642-17174A4FA161}" presName="sibTrans" presStyleLbl="sibTrans2D1" presStyleIdx="5" presStyleCnt="7" custScaleX="97714" custScaleY="64831"/>
      <dgm:spPr/>
    </dgm:pt>
    <dgm:pt modelId="{708A20E2-746E-E247-9499-7CDC06048C97}" type="pres">
      <dgm:prSet presAssocID="{37322373-A895-784E-9642-17174A4FA161}" presName="connectorText" presStyleLbl="sibTrans2D1" presStyleIdx="5" presStyleCnt="7"/>
      <dgm:spPr/>
    </dgm:pt>
    <dgm:pt modelId="{141FB815-E29E-3747-A3A9-789B936F3C3D}" type="pres">
      <dgm:prSet presAssocID="{0B34AAF6-512A-7D47-8BD9-D16ECBAD528D}" presName="node" presStyleLbl="node1" presStyleIdx="6" presStyleCnt="7" custScaleX="65641" custScaleY="65641">
        <dgm:presLayoutVars>
          <dgm:bulletEnabled val="1"/>
        </dgm:presLayoutVars>
      </dgm:prSet>
      <dgm:spPr/>
    </dgm:pt>
    <dgm:pt modelId="{AFE57169-B7BD-604B-B815-7234A7E51E41}" type="pres">
      <dgm:prSet presAssocID="{3B03F4A7-0699-1246-B351-DEB7C70EEBDC}" presName="sibTrans" presStyleLbl="sibTrans2D1" presStyleIdx="6" presStyleCnt="7" custScaleX="97714" custScaleY="64831"/>
      <dgm:spPr/>
    </dgm:pt>
    <dgm:pt modelId="{E38F5AB3-528B-D940-BCB5-DC99B7B67796}" type="pres">
      <dgm:prSet presAssocID="{3B03F4A7-0699-1246-B351-DEB7C70EEBDC}" presName="connectorText" presStyleLbl="sibTrans2D1" presStyleIdx="6" presStyleCnt="7"/>
      <dgm:spPr/>
    </dgm:pt>
  </dgm:ptLst>
  <dgm:cxnLst>
    <dgm:cxn modelId="{923B6205-352C-714C-B109-F77AE610089C}" type="presOf" srcId="{089D7890-CD40-964E-8403-85CA084D863E}" destId="{98615FD0-F9EE-5843-B3F3-F8E1717D4E08}" srcOrd="0" destOrd="0" presId="urn:microsoft.com/office/officeart/2005/8/layout/cycle2"/>
    <dgm:cxn modelId="{2433330D-7E4E-AB44-BB5B-E5D20F331273}" srcId="{089D7890-CD40-964E-8403-85CA084D863E}" destId="{AEF641CF-EDB4-994D-9C37-B85A3FE1FE94}" srcOrd="0" destOrd="0" parTransId="{187CC81B-D04A-DF4A-AB97-8805D0A61C92}" sibTransId="{55FA711B-7056-0546-991F-FEB1812342EC}"/>
    <dgm:cxn modelId="{07835515-26E1-6F44-A645-9F5F1A38C520}" type="presOf" srcId="{37322373-A895-784E-9642-17174A4FA161}" destId="{708A20E2-746E-E247-9499-7CDC06048C97}" srcOrd="1" destOrd="0" presId="urn:microsoft.com/office/officeart/2005/8/layout/cycle2"/>
    <dgm:cxn modelId="{35C1E417-BBDB-A245-A240-323F6381FB84}" type="presOf" srcId="{6E5B954A-E79E-D94F-A630-97B1AB453C73}" destId="{B72E16BC-B33D-1A46-884D-C4C36C5BEA39}" srcOrd="0" destOrd="0" presId="urn:microsoft.com/office/officeart/2005/8/layout/cycle2"/>
    <dgm:cxn modelId="{F6412A1A-BFDA-5148-B491-C359E4EDE2E1}" type="presOf" srcId="{EAB5B862-40A2-D54E-96EA-9120EA0D4279}" destId="{2BB461E5-ACFA-B748-8251-BF44BBBDE01E}" srcOrd="0" destOrd="0" presId="urn:microsoft.com/office/officeart/2005/8/layout/cycle2"/>
    <dgm:cxn modelId="{C640391C-F685-5F49-885D-4F0615A4DC81}" type="presOf" srcId="{A2466F59-0371-334A-A7F5-972F3AC77C36}" destId="{4549A2AF-7044-7149-938F-68C0EF5AC234}" srcOrd="0" destOrd="0" presId="urn:microsoft.com/office/officeart/2005/8/layout/cycle2"/>
    <dgm:cxn modelId="{512BA51D-3C50-8A4D-ACB9-61E26CA1AF3E}" type="presOf" srcId="{55FA711B-7056-0546-991F-FEB1812342EC}" destId="{F317021F-1FAE-4048-AED1-773109C6D55C}" srcOrd="1" destOrd="0" presId="urn:microsoft.com/office/officeart/2005/8/layout/cycle2"/>
    <dgm:cxn modelId="{3F1FBA1F-6B2A-F54F-B885-3F0A52458659}" srcId="{089D7890-CD40-964E-8403-85CA084D863E}" destId="{82486E5B-0BB2-7B4D-AC3F-5479C0A11F6F}" srcOrd="3" destOrd="0" parTransId="{16FEEF2C-B1A3-634D-98D7-61FBA93486B4}" sibTransId="{CF07FC43-8B8F-6B45-909B-AFC67CA450C7}"/>
    <dgm:cxn modelId="{673D5C40-7069-CB43-BA9F-7E8A1412E146}" type="presOf" srcId="{CF07FC43-8B8F-6B45-909B-AFC67CA450C7}" destId="{AFCFE977-F4BE-6947-9910-AE0298623B39}" srcOrd="1" destOrd="0" presId="urn:microsoft.com/office/officeart/2005/8/layout/cycle2"/>
    <dgm:cxn modelId="{22F5BC4A-C491-934E-B2E5-60490D952C7E}" type="presOf" srcId="{3B03F4A7-0699-1246-B351-DEB7C70EEBDC}" destId="{AFE57169-B7BD-604B-B815-7234A7E51E41}" srcOrd="0" destOrd="0" presId="urn:microsoft.com/office/officeart/2005/8/layout/cycle2"/>
    <dgm:cxn modelId="{4302EE5E-49DA-184E-9BCE-7639277FE7E6}" type="presOf" srcId="{0B34AAF6-512A-7D47-8BD9-D16ECBAD528D}" destId="{141FB815-E29E-3747-A3A9-789B936F3C3D}" srcOrd="0" destOrd="0" presId="urn:microsoft.com/office/officeart/2005/8/layout/cycle2"/>
    <dgm:cxn modelId="{EA8F7167-609F-D84B-9E5F-CE213F0A181B}" type="presOf" srcId="{55FA711B-7056-0546-991F-FEB1812342EC}" destId="{159BEB86-BD13-6143-9CF2-E446450232BB}" srcOrd="0" destOrd="0" presId="urn:microsoft.com/office/officeart/2005/8/layout/cycle2"/>
    <dgm:cxn modelId="{635BEF68-1A06-3144-B6C5-4ABC80A5984E}" type="presOf" srcId="{5E2235BC-5093-BD48-B1E1-BE267A3FE035}" destId="{FB21A069-3DBC-0E46-93C0-FC7F66CDCF1C}" srcOrd="0" destOrd="0" presId="urn:microsoft.com/office/officeart/2005/8/layout/cycle2"/>
    <dgm:cxn modelId="{42C44B73-EA92-F349-8F2D-880825872712}" srcId="{089D7890-CD40-964E-8403-85CA084D863E}" destId="{A2466F59-0371-334A-A7F5-972F3AC77C36}" srcOrd="1" destOrd="0" parTransId="{6D180068-0B9D-8C4B-AD3F-CCF355C93C40}" sibTransId="{5E2235BC-5093-BD48-B1E1-BE267A3FE035}"/>
    <dgm:cxn modelId="{EC870876-4EBF-5940-BB09-CB3729AF5BE8}" type="presOf" srcId="{C78E1A43-01B5-894E-B98A-554A901AA753}" destId="{2091EAC6-88C9-3B49-9F79-344312117FA4}" srcOrd="0" destOrd="0" presId="urn:microsoft.com/office/officeart/2005/8/layout/cycle2"/>
    <dgm:cxn modelId="{5CA4757F-4C0F-9940-B87E-0BBC605AF5CB}" type="presOf" srcId="{5E2235BC-5093-BD48-B1E1-BE267A3FE035}" destId="{31A7B9B0-C563-6848-9A3F-997CD293B75D}" srcOrd="1" destOrd="0" presId="urn:microsoft.com/office/officeart/2005/8/layout/cycle2"/>
    <dgm:cxn modelId="{1ACF0C83-B98E-3A41-9239-CF7E595B3150}" type="presOf" srcId="{6DE16CDA-0BE1-6546-B478-6594611A52D6}" destId="{1879530C-7133-294A-8A3F-EF75B7EEB524}" srcOrd="0" destOrd="0" presId="urn:microsoft.com/office/officeart/2005/8/layout/cycle2"/>
    <dgm:cxn modelId="{ADC0AB8E-9E2E-ED4E-AECE-3ED0994C0380}" type="presOf" srcId="{82486E5B-0BB2-7B4D-AC3F-5479C0A11F6F}" destId="{013E14D6-E77A-4B44-B473-80D007E57407}" srcOrd="0" destOrd="0" presId="urn:microsoft.com/office/officeart/2005/8/layout/cycle2"/>
    <dgm:cxn modelId="{A033B48E-029C-884D-B0F2-22A0DC9DD54A}" srcId="{089D7890-CD40-964E-8403-85CA084D863E}" destId="{EAB5B862-40A2-D54E-96EA-9120EA0D4279}" srcOrd="5" destOrd="0" parTransId="{7E42B086-E241-3C47-A049-EB0C4B78CFCE}" sibTransId="{37322373-A895-784E-9642-17174A4FA161}"/>
    <dgm:cxn modelId="{35914199-DEA3-3E47-B63E-A3920C33DC06}" srcId="{089D7890-CD40-964E-8403-85CA084D863E}" destId="{6DE16CDA-0BE1-6546-B478-6594611A52D6}" srcOrd="4" destOrd="0" parTransId="{0F9BB307-CF38-B849-B23A-725CD5B4E174}" sibTransId="{C78E1A43-01B5-894E-B98A-554A901AA753}"/>
    <dgm:cxn modelId="{1953F99E-922D-E14E-984C-BF52B42FA827}" type="presOf" srcId="{0F4DFD2C-D062-7347-9C62-E6F8F2E54050}" destId="{AC74E509-B271-8448-A015-9CEB20396B28}" srcOrd="1" destOrd="0" presId="urn:microsoft.com/office/officeart/2005/8/layout/cycle2"/>
    <dgm:cxn modelId="{C015C9BA-05D8-E443-A9C2-053B2E49F99E}" type="presOf" srcId="{3B03F4A7-0699-1246-B351-DEB7C70EEBDC}" destId="{E38F5AB3-528B-D940-BCB5-DC99B7B67796}" srcOrd="1" destOrd="0" presId="urn:microsoft.com/office/officeart/2005/8/layout/cycle2"/>
    <dgm:cxn modelId="{976B89BB-9B04-9C4F-A035-29F4A31E728F}" type="presOf" srcId="{CF07FC43-8B8F-6B45-909B-AFC67CA450C7}" destId="{B1EDCB30-2E11-EC43-B770-C98830C6533C}" srcOrd="0" destOrd="0" presId="urn:microsoft.com/office/officeart/2005/8/layout/cycle2"/>
    <dgm:cxn modelId="{85A8D6C2-BC85-214C-A778-D2D61F43ED3E}" type="presOf" srcId="{C78E1A43-01B5-894E-B98A-554A901AA753}" destId="{82F43B12-516C-1849-B4A9-37B411881573}" srcOrd="1" destOrd="0" presId="urn:microsoft.com/office/officeart/2005/8/layout/cycle2"/>
    <dgm:cxn modelId="{CE4D4BC8-0A43-2741-BA5C-C58BB2442D89}" type="presOf" srcId="{37322373-A895-784E-9642-17174A4FA161}" destId="{1390F1AD-88B1-2D42-923E-E525362F4A88}" srcOrd="0" destOrd="0" presId="urn:microsoft.com/office/officeart/2005/8/layout/cycle2"/>
    <dgm:cxn modelId="{7AB1EECB-54B2-1D4D-AE3F-56FCEBB69C0A}" srcId="{089D7890-CD40-964E-8403-85CA084D863E}" destId="{6E5B954A-E79E-D94F-A630-97B1AB453C73}" srcOrd="2" destOrd="0" parTransId="{2A3B804D-3976-2145-AD60-7ABF9D570EFE}" sibTransId="{0F4DFD2C-D062-7347-9C62-E6F8F2E54050}"/>
    <dgm:cxn modelId="{833967D5-3B86-A644-BEFC-BF4264321FD7}" type="presOf" srcId="{AEF641CF-EDB4-994D-9C37-B85A3FE1FE94}" destId="{A6A13265-9A83-0941-8A69-CA9473C5C990}" srcOrd="0" destOrd="0" presId="urn:microsoft.com/office/officeart/2005/8/layout/cycle2"/>
    <dgm:cxn modelId="{7FFE38F3-5D6F-634F-9DC3-1F9E9BD3E9B1}" srcId="{089D7890-CD40-964E-8403-85CA084D863E}" destId="{0B34AAF6-512A-7D47-8BD9-D16ECBAD528D}" srcOrd="6" destOrd="0" parTransId="{9EEF4787-7BB3-6C4C-BA48-334B1ED5398A}" sibTransId="{3B03F4A7-0699-1246-B351-DEB7C70EEBDC}"/>
    <dgm:cxn modelId="{CAA6C7F5-04BF-484C-9118-F5307C79E748}" type="presOf" srcId="{0F4DFD2C-D062-7347-9C62-E6F8F2E54050}" destId="{EA23DF9C-DEDC-054A-8C86-588524D8B2D4}" srcOrd="0" destOrd="0" presId="urn:microsoft.com/office/officeart/2005/8/layout/cycle2"/>
    <dgm:cxn modelId="{7A7FB4C8-3EC6-484C-8087-3CB12B45E50C}" type="presParOf" srcId="{98615FD0-F9EE-5843-B3F3-F8E1717D4E08}" destId="{A6A13265-9A83-0941-8A69-CA9473C5C990}" srcOrd="0" destOrd="0" presId="urn:microsoft.com/office/officeart/2005/8/layout/cycle2"/>
    <dgm:cxn modelId="{902F7588-7EE9-E548-88AC-547630C6D995}" type="presParOf" srcId="{98615FD0-F9EE-5843-B3F3-F8E1717D4E08}" destId="{159BEB86-BD13-6143-9CF2-E446450232BB}" srcOrd="1" destOrd="0" presId="urn:microsoft.com/office/officeart/2005/8/layout/cycle2"/>
    <dgm:cxn modelId="{E7569E7E-B11E-B543-B3C6-4DC812F356E7}" type="presParOf" srcId="{159BEB86-BD13-6143-9CF2-E446450232BB}" destId="{F317021F-1FAE-4048-AED1-773109C6D55C}" srcOrd="0" destOrd="0" presId="urn:microsoft.com/office/officeart/2005/8/layout/cycle2"/>
    <dgm:cxn modelId="{F9F63F2D-1418-D543-8C76-2CCAD758AB49}" type="presParOf" srcId="{98615FD0-F9EE-5843-B3F3-F8E1717D4E08}" destId="{4549A2AF-7044-7149-938F-68C0EF5AC234}" srcOrd="2" destOrd="0" presId="urn:microsoft.com/office/officeart/2005/8/layout/cycle2"/>
    <dgm:cxn modelId="{8457D7D1-A046-A44C-872A-D330F5E4B37F}" type="presParOf" srcId="{98615FD0-F9EE-5843-B3F3-F8E1717D4E08}" destId="{FB21A069-3DBC-0E46-93C0-FC7F66CDCF1C}" srcOrd="3" destOrd="0" presId="urn:microsoft.com/office/officeart/2005/8/layout/cycle2"/>
    <dgm:cxn modelId="{9FF0B217-DFDE-E44D-B5AA-F9EB7FB625BF}" type="presParOf" srcId="{FB21A069-3DBC-0E46-93C0-FC7F66CDCF1C}" destId="{31A7B9B0-C563-6848-9A3F-997CD293B75D}" srcOrd="0" destOrd="0" presId="urn:microsoft.com/office/officeart/2005/8/layout/cycle2"/>
    <dgm:cxn modelId="{F774A243-7C1A-174C-8F92-B3842955BA4A}" type="presParOf" srcId="{98615FD0-F9EE-5843-B3F3-F8E1717D4E08}" destId="{B72E16BC-B33D-1A46-884D-C4C36C5BEA39}" srcOrd="4" destOrd="0" presId="urn:microsoft.com/office/officeart/2005/8/layout/cycle2"/>
    <dgm:cxn modelId="{E0AB7413-6EC9-E847-9218-8949BC3414EC}" type="presParOf" srcId="{98615FD0-F9EE-5843-B3F3-F8E1717D4E08}" destId="{EA23DF9C-DEDC-054A-8C86-588524D8B2D4}" srcOrd="5" destOrd="0" presId="urn:microsoft.com/office/officeart/2005/8/layout/cycle2"/>
    <dgm:cxn modelId="{F3E33666-3D68-B04C-8B34-1ACBA2B0FF84}" type="presParOf" srcId="{EA23DF9C-DEDC-054A-8C86-588524D8B2D4}" destId="{AC74E509-B271-8448-A015-9CEB20396B28}" srcOrd="0" destOrd="0" presId="urn:microsoft.com/office/officeart/2005/8/layout/cycle2"/>
    <dgm:cxn modelId="{051D0FD6-76AD-904C-9276-A4067BC6D7B6}" type="presParOf" srcId="{98615FD0-F9EE-5843-B3F3-F8E1717D4E08}" destId="{013E14D6-E77A-4B44-B473-80D007E57407}" srcOrd="6" destOrd="0" presId="urn:microsoft.com/office/officeart/2005/8/layout/cycle2"/>
    <dgm:cxn modelId="{099D040B-AF12-2246-BCC6-9A47365234C4}" type="presParOf" srcId="{98615FD0-F9EE-5843-B3F3-F8E1717D4E08}" destId="{B1EDCB30-2E11-EC43-B770-C98830C6533C}" srcOrd="7" destOrd="0" presId="urn:microsoft.com/office/officeart/2005/8/layout/cycle2"/>
    <dgm:cxn modelId="{6DF724A2-140A-E343-A306-CDCA6EE84585}" type="presParOf" srcId="{B1EDCB30-2E11-EC43-B770-C98830C6533C}" destId="{AFCFE977-F4BE-6947-9910-AE0298623B39}" srcOrd="0" destOrd="0" presId="urn:microsoft.com/office/officeart/2005/8/layout/cycle2"/>
    <dgm:cxn modelId="{8859C6BD-EE07-4640-B4BF-F97D64CD6924}" type="presParOf" srcId="{98615FD0-F9EE-5843-B3F3-F8E1717D4E08}" destId="{1879530C-7133-294A-8A3F-EF75B7EEB524}" srcOrd="8" destOrd="0" presId="urn:microsoft.com/office/officeart/2005/8/layout/cycle2"/>
    <dgm:cxn modelId="{FC14574F-BBD8-F34A-B70F-D585BADF10A6}" type="presParOf" srcId="{98615FD0-F9EE-5843-B3F3-F8E1717D4E08}" destId="{2091EAC6-88C9-3B49-9F79-344312117FA4}" srcOrd="9" destOrd="0" presId="urn:microsoft.com/office/officeart/2005/8/layout/cycle2"/>
    <dgm:cxn modelId="{10DF70AC-56AE-9347-A3BC-E1DEAECD3C2E}" type="presParOf" srcId="{2091EAC6-88C9-3B49-9F79-344312117FA4}" destId="{82F43B12-516C-1849-B4A9-37B411881573}" srcOrd="0" destOrd="0" presId="urn:microsoft.com/office/officeart/2005/8/layout/cycle2"/>
    <dgm:cxn modelId="{7F9C992E-7C35-0147-B86A-C2CF2F552A6A}" type="presParOf" srcId="{98615FD0-F9EE-5843-B3F3-F8E1717D4E08}" destId="{2BB461E5-ACFA-B748-8251-BF44BBBDE01E}" srcOrd="10" destOrd="0" presId="urn:microsoft.com/office/officeart/2005/8/layout/cycle2"/>
    <dgm:cxn modelId="{26214C07-277A-1142-906E-E8C6A1C5CBCA}" type="presParOf" srcId="{98615FD0-F9EE-5843-B3F3-F8E1717D4E08}" destId="{1390F1AD-88B1-2D42-923E-E525362F4A88}" srcOrd="11" destOrd="0" presId="urn:microsoft.com/office/officeart/2005/8/layout/cycle2"/>
    <dgm:cxn modelId="{F42A6698-89A7-DE4A-9AC9-AB25CF5A1375}" type="presParOf" srcId="{1390F1AD-88B1-2D42-923E-E525362F4A88}" destId="{708A20E2-746E-E247-9499-7CDC06048C97}" srcOrd="0" destOrd="0" presId="urn:microsoft.com/office/officeart/2005/8/layout/cycle2"/>
    <dgm:cxn modelId="{1C91DF05-3B07-D142-87C4-F0304037C6BA}" type="presParOf" srcId="{98615FD0-F9EE-5843-B3F3-F8E1717D4E08}" destId="{141FB815-E29E-3747-A3A9-789B936F3C3D}" srcOrd="12" destOrd="0" presId="urn:microsoft.com/office/officeart/2005/8/layout/cycle2"/>
    <dgm:cxn modelId="{0D32974C-EA6A-DF4C-9278-1E01FC8F1BAE}" type="presParOf" srcId="{98615FD0-F9EE-5843-B3F3-F8E1717D4E08}" destId="{AFE57169-B7BD-604B-B815-7234A7E51E41}" srcOrd="13" destOrd="0" presId="urn:microsoft.com/office/officeart/2005/8/layout/cycle2"/>
    <dgm:cxn modelId="{20CF0400-602F-C14F-8080-27B64EF0798D}" type="presParOf" srcId="{AFE57169-B7BD-604B-B815-7234A7E51E41}" destId="{E38F5AB3-528B-D940-BCB5-DC99B7B6779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13265-9A83-0941-8A69-CA9473C5C990}">
      <dsp:nvSpPr>
        <dsp:cNvPr id="0" name=""/>
        <dsp:cNvSpPr/>
      </dsp:nvSpPr>
      <dsp:spPr>
        <a:xfrm>
          <a:off x="1600664" y="247792"/>
          <a:ext cx="539999" cy="5399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>
        <a:off x="1679745" y="326873"/>
        <a:ext cx="381837" cy="381837"/>
      </dsp:txXfrm>
    </dsp:sp>
    <dsp:sp modelId="{159BEB86-BD13-6143-9CF2-E446450232BB}">
      <dsp:nvSpPr>
        <dsp:cNvPr id="0" name=""/>
        <dsp:cNvSpPr/>
      </dsp:nvSpPr>
      <dsp:spPr>
        <a:xfrm rot="1542857">
          <a:off x="2237679" y="691220"/>
          <a:ext cx="360000" cy="1800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40353" y="715505"/>
        <a:ext cx="306000" cy="108000"/>
      </dsp:txXfrm>
    </dsp:sp>
    <dsp:sp modelId="{4549A2AF-7044-7149-938F-68C0EF5AC234}">
      <dsp:nvSpPr>
        <dsp:cNvPr id="0" name=""/>
        <dsp:cNvSpPr/>
      </dsp:nvSpPr>
      <dsp:spPr>
        <a:xfrm>
          <a:off x="2713484" y="783697"/>
          <a:ext cx="539999" cy="5399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>
        <a:off x="2792565" y="862778"/>
        <a:ext cx="381837" cy="381837"/>
      </dsp:txXfrm>
    </dsp:sp>
    <dsp:sp modelId="{FB21A069-3DBC-0E46-93C0-FC7F66CDCF1C}">
      <dsp:nvSpPr>
        <dsp:cNvPr id="0" name=""/>
        <dsp:cNvSpPr/>
      </dsp:nvSpPr>
      <dsp:spPr>
        <a:xfrm rot="4628571">
          <a:off x="2938585" y="1555616"/>
          <a:ext cx="360000" cy="1800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9577" y="1565293"/>
        <a:ext cx="306000" cy="108000"/>
      </dsp:txXfrm>
    </dsp:sp>
    <dsp:sp modelId="{B72E16BC-B33D-1A46-884D-C4C36C5BEA39}">
      <dsp:nvSpPr>
        <dsp:cNvPr id="0" name=""/>
        <dsp:cNvSpPr/>
      </dsp:nvSpPr>
      <dsp:spPr>
        <a:xfrm>
          <a:off x="2988328" y="1987867"/>
          <a:ext cx="539999" cy="5399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>
        <a:off x="3067409" y="2066948"/>
        <a:ext cx="381837" cy="381837"/>
      </dsp:txXfrm>
    </dsp:sp>
    <dsp:sp modelId="{EA23DF9C-DEDC-054A-8C86-588524D8B2D4}">
      <dsp:nvSpPr>
        <dsp:cNvPr id="0" name=""/>
        <dsp:cNvSpPr/>
      </dsp:nvSpPr>
      <dsp:spPr>
        <a:xfrm rot="7714286">
          <a:off x="2699781" y="2642549"/>
          <a:ext cx="360000" cy="1800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743615" y="2657440"/>
        <a:ext cx="306000" cy="108000"/>
      </dsp:txXfrm>
    </dsp:sp>
    <dsp:sp modelId="{013E14D6-E77A-4B44-B473-80D007E57407}">
      <dsp:nvSpPr>
        <dsp:cNvPr id="0" name=""/>
        <dsp:cNvSpPr/>
      </dsp:nvSpPr>
      <dsp:spPr>
        <a:xfrm>
          <a:off x="2218232" y="2953536"/>
          <a:ext cx="539999" cy="5399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sp:txBody>
      <dsp:txXfrm>
        <a:off x="2297313" y="3032617"/>
        <a:ext cx="381837" cy="381837"/>
      </dsp:txXfrm>
    </dsp:sp>
    <dsp:sp modelId="{B1EDCB30-2E11-EC43-B770-C98830C6533C}">
      <dsp:nvSpPr>
        <dsp:cNvPr id="0" name=""/>
        <dsp:cNvSpPr/>
      </dsp:nvSpPr>
      <dsp:spPr>
        <a:xfrm rot="10800000">
          <a:off x="1701090" y="3133535"/>
          <a:ext cx="360000" cy="1800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755090" y="3169535"/>
        <a:ext cx="306000" cy="108000"/>
      </dsp:txXfrm>
    </dsp:sp>
    <dsp:sp modelId="{1879530C-7133-294A-8A3F-EF75B7EEB524}">
      <dsp:nvSpPr>
        <dsp:cNvPr id="0" name=""/>
        <dsp:cNvSpPr/>
      </dsp:nvSpPr>
      <dsp:spPr>
        <a:xfrm>
          <a:off x="983095" y="2953536"/>
          <a:ext cx="539999" cy="5399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sp:txBody>
      <dsp:txXfrm>
        <a:off x="1062176" y="3032617"/>
        <a:ext cx="381837" cy="381837"/>
      </dsp:txXfrm>
    </dsp:sp>
    <dsp:sp modelId="{2091EAC6-88C9-3B49-9F79-344312117FA4}">
      <dsp:nvSpPr>
        <dsp:cNvPr id="0" name=""/>
        <dsp:cNvSpPr/>
      </dsp:nvSpPr>
      <dsp:spPr>
        <a:xfrm rot="13885714">
          <a:off x="694548" y="2658853"/>
          <a:ext cx="360000" cy="1800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738382" y="2715962"/>
        <a:ext cx="306000" cy="108000"/>
      </dsp:txXfrm>
    </dsp:sp>
    <dsp:sp modelId="{2BB461E5-ACFA-B748-8251-BF44BBBDE01E}">
      <dsp:nvSpPr>
        <dsp:cNvPr id="0" name=""/>
        <dsp:cNvSpPr/>
      </dsp:nvSpPr>
      <dsp:spPr>
        <a:xfrm>
          <a:off x="213000" y="1987867"/>
          <a:ext cx="539999" cy="5399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</a:p>
      </dsp:txBody>
      <dsp:txXfrm>
        <a:off x="292081" y="2066948"/>
        <a:ext cx="381837" cy="381837"/>
      </dsp:txXfrm>
    </dsp:sp>
    <dsp:sp modelId="{1390F1AD-88B1-2D42-923E-E525362F4A88}">
      <dsp:nvSpPr>
        <dsp:cNvPr id="0" name=""/>
        <dsp:cNvSpPr/>
      </dsp:nvSpPr>
      <dsp:spPr>
        <a:xfrm rot="16971429">
          <a:off x="438101" y="1575947"/>
          <a:ext cx="360000" cy="1800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9093" y="1638270"/>
        <a:ext cx="306000" cy="108000"/>
      </dsp:txXfrm>
    </dsp:sp>
    <dsp:sp modelId="{141FB815-E29E-3747-A3A9-789B936F3C3D}">
      <dsp:nvSpPr>
        <dsp:cNvPr id="0" name=""/>
        <dsp:cNvSpPr/>
      </dsp:nvSpPr>
      <dsp:spPr>
        <a:xfrm>
          <a:off x="487844" y="783697"/>
          <a:ext cx="539999" cy="5399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</a:p>
      </dsp:txBody>
      <dsp:txXfrm>
        <a:off x="566925" y="862778"/>
        <a:ext cx="381837" cy="381837"/>
      </dsp:txXfrm>
    </dsp:sp>
    <dsp:sp modelId="{AFE57169-B7BD-604B-B815-7234A7E51E41}">
      <dsp:nvSpPr>
        <dsp:cNvPr id="0" name=""/>
        <dsp:cNvSpPr/>
      </dsp:nvSpPr>
      <dsp:spPr>
        <a:xfrm rot="20057143">
          <a:off x="1124859" y="700268"/>
          <a:ext cx="360000" cy="1800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7533" y="747983"/>
        <a:ext cx="306000" cy="10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66446-E193-4396-AF51-D630774E0723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82A0B-C383-445F-B7FB-181BF111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35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Ưu điểm</a:t>
            </a:r>
            <a:endParaRPr lang="vi-VN" dirty="0"/>
          </a:p>
          <a:p>
            <a:r>
              <a:rPr lang="vi-VN" dirty="0"/>
              <a:t>Khá </a:t>
            </a:r>
            <a:r>
              <a:rPr lang="vi-VN" b="1" dirty="0"/>
              <a:t>mạnh &amp; ổn định</a:t>
            </a:r>
            <a:r>
              <a:rPr lang="vi-VN" dirty="0"/>
              <a:t>: giảm phương sai so với một cây đơn lẻ, ít overfit hơn DT.</a:t>
            </a:r>
          </a:p>
          <a:p>
            <a:r>
              <a:rPr lang="vi-VN" b="1" dirty="0"/>
              <a:t>Ít cần tiền xử lý</a:t>
            </a:r>
            <a:r>
              <a:rPr lang="vi-VN" dirty="0"/>
              <a:t>: không bắt buộc scale/chuẩn hóa; xử lý feature hỗn hợp tốt.</a:t>
            </a:r>
          </a:p>
          <a:p>
            <a:r>
              <a:rPr lang="vi-VN" b="1" dirty="0"/>
              <a:t>Đánh giá nội bộ</a:t>
            </a:r>
            <a:r>
              <a:rPr lang="vi-VN" dirty="0"/>
              <a:t>: có </a:t>
            </a:r>
            <a:r>
              <a:rPr lang="vi-VN" b="1" dirty="0"/>
              <a:t>OOB error</a:t>
            </a:r>
            <a:r>
              <a:rPr lang="vi-VN" dirty="0"/>
              <a:t> và </a:t>
            </a:r>
            <a:r>
              <a:rPr lang="vi-VN" b="1" dirty="0"/>
              <a:t>permutation importance</a:t>
            </a:r>
            <a:r>
              <a:rPr lang="vi-VN" dirty="0"/>
              <a:t>.</a:t>
            </a:r>
          </a:p>
          <a:p>
            <a:r>
              <a:rPr lang="vi-VN" b="1" dirty="0"/>
              <a:t>Song song hóa tốt</a:t>
            </a:r>
            <a:r>
              <a:rPr lang="vi-VN" dirty="0"/>
              <a:t>: huấn luyện các cây độc lập → nhanh trên nhiều lõi.</a:t>
            </a:r>
          </a:p>
          <a:p>
            <a:r>
              <a:rPr lang="vi-VN" b="1" dirty="0"/>
              <a:t>Chống nhiễu nhãn</a:t>
            </a:r>
            <a:r>
              <a:rPr lang="vi-VN" dirty="0"/>
              <a:t> tốt hơn boosting: không “ám ảnh” các điểm sai.</a:t>
            </a:r>
          </a:p>
          <a:p>
            <a:r>
              <a:rPr lang="vi-VN" b="1" dirty="0"/>
              <a:t>Nhược điểm</a:t>
            </a:r>
            <a:endParaRPr lang="vi-VN" dirty="0"/>
          </a:p>
          <a:p>
            <a:r>
              <a:rPr lang="vi-VN" b="1" dirty="0"/>
              <a:t>Kém diễn giải</a:t>
            </a:r>
            <a:r>
              <a:rPr lang="vi-VN" dirty="0"/>
              <a:t> hơn một cây đơn; feature importance kiểu impurity </a:t>
            </a:r>
            <a:r>
              <a:rPr lang="vi-VN" b="1" dirty="0"/>
              <a:t>thiên lệch</a:t>
            </a:r>
            <a:r>
              <a:rPr lang="vi-VN" dirty="0"/>
              <a:t> với biến nhiều mức.</a:t>
            </a:r>
          </a:p>
          <a:p>
            <a:r>
              <a:rPr lang="vi-VN" b="1" dirty="0"/>
              <a:t>Tốc độ dự đoán</a:t>
            </a:r>
            <a:r>
              <a:rPr lang="vi-VN" dirty="0"/>
              <a:t> &amp; </a:t>
            </a:r>
            <a:r>
              <a:rPr lang="vi-VN" b="1" dirty="0"/>
              <a:t>bộ nhớ</a:t>
            </a:r>
            <a:r>
              <a:rPr lang="vi-VN" dirty="0"/>
              <a:t> có thể lớn nếu số cây nhiều.</a:t>
            </a:r>
          </a:p>
          <a:p>
            <a:r>
              <a:rPr lang="vi-VN" dirty="0"/>
              <a:t>Với </a:t>
            </a:r>
            <a:r>
              <a:rPr lang="vi-VN" b="1" dirty="0"/>
              <a:t>mất cân bằng lớp</a:t>
            </a:r>
            <a:r>
              <a:rPr lang="vi-VN" dirty="0"/>
              <a:t>, có thể thiên vị lớp đa số (cần class_weight/sampling).</a:t>
            </a:r>
          </a:p>
          <a:p>
            <a:r>
              <a:rPr lang="vi-VN" dirty="0"/>
              <a:t>Không giỏi </a:t>
            </a:r>
            <a:r>
              <a:rPr lang="vi-VN" b="1" dirty="0"/>
              <a:t>ngoại suy</a:t>
            </a:r>
            <a:r>
              <a:rPr lang="vi-VN" dirty="0"/>
              <a:t> ở bài toán hồi quy (giới hạn trong “bao” của dữ liệu huấn luyện).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37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18AD4-54BA-559D-34E8-5DA22D4D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E85B8-0BE5-5865-0F10-455B7796E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9B832-4FA3-C497-DC5B-D579F6130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61722-E9DE-A367-CF7D-827B9D9E9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9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Ưu điểm</a:t>
            </a:r>
            <a:endParaRPr lang="vi-VN" dirty="0"/>
          </a:p>
          <a:p>
            <a:r>
              <a:rPr lang="vi-VN" b="1" dirty="0"/>
              <a:t>Hiệu quả cao</a:t>
            </a:r>
            <a:r>
              <a:rPr lang="vi-VN" dirty="0"/>
              <a:t> với weak learners rất đơn giản (thường </a:t>
            </a:r>
            <a:r>
              <a:rPr lang="vi-VN" b="1" dirty="0"/>
              <a:t>decision stump</a:t>
            </a:r>
            <a:r>
              <a:rPr lang="vi-VN" dirty="0"/>
              <a:t>).</a:t>
            </a:r>
          </a:p>
          <a:p>
            <a:r>
              <a:rPr lang="vi-VN" b="1" dirty="0"/>
              <a:t>Giảm bias</a:t>
            </a:r>
            <a:r>
              <a:rPr lang="vi-VN" dirty="0"/>
              <a:t> tốt; thường đạt độ chính xác cao trên dữ liệu </a:t>
            </a:r>
            <a:r>
              <a:rPr lang="vi-VN" b="1" dirty="0"/>
              <a:t>sạch</a:t>
            </a:r>
            <a:r>
              <a:rPr lang="vi-VN" dirty="0"/>
              <a:t>.</a:t>
            </a:r>
          </a:p>
          <a:p>
            <a:r>
              <a:rPr lang="vi-VN" dirty="0"/>
              <a:t>Ít siêu tham số: chủ yếu </a:t>
            </a:r>
            <a:r>
              <a:rPr lang="vi-V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n_estimators</a:t>
            </a:r>
            <a:r>
              <a:rPr lang="vi-VN" dirty="0"/>
              <a:t>, </a:t>
            </a:r>
            <a:r>
              <a:rPr lang="vi-V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learning_rate</a:t>
            </a:r>
            <a:r>
              <a:rPr lang="vi-VN" dirty="0"/>
              <a:t> (với đa lớp: </a:t>
            </a:r>
            <a:r>
              <a:rPr lang="vi-VN" b="1" dirty="0"/>
              <a:t>SAMME/SAMME.R</a:t>
            </a:r>
            <a:r>
              <a:rPr lang="vi-VN" dirty="0"/>
              <a:t>).</a:t>
            </a:r>
          </a:p>
          <a:p>
            <a:r>
              <a:rPr lang="vi-VN" dirty="0"/>
              <a:t>Mô hình cuối thường </a:t>
            </a:r>
            <a:r>
              <a:rPr lang="vi-VN" b="1" dirty="0"/>
              <a:t>gọn</a:t>
            </a:r>
            <a:r>
              <a:rPr lang="vi-VN" dirty="0"/>
              <a:t> (ít cây, cây nông) → dự đoán nhanh.</a:t>
            </a:r>
          </a:p>
          <a:p>
            <a:r>
              <a:rPr lang="vi-VN" b="1" dirty="0"/>
              <a:t>Nhược điểm</a:t>
            </a:r>
            <a:endParaRPr lang="vi-VN" dirty="0"/>
          </a:p>
          <a:p>
            <a:r>
              <a:rPr lang="vi-VN" b="1" dirty="0"/>
              <a:t>Nhạy với nhiễu nhãn &amp; outliers</a:t>
            </a:r>
            <a:r>
              <a:rPr lang="vi-VN" dirty="0"/>
              <a:t>: tăng trọng số cho điểm sai → dễ overfit nhiễu.</a:t>
            </a:r>
          </a:p>
          <a:p>
            <a:r>
              <a:rPr lang="vi-VN" dirty="0"/>
              <a:t>Huấn luyện </a:t>
            </a:r>
            <a:r>
              <a:rPr lang="vi-VN" b="1" dirty="0"/>
              <a:t>tuần tự</a:t>
            </a:r>
            <a:r>
              <a:rPr lang="vi-VN" dirty="0"/>
              <a:t> (ít song song hóa hơn RF).</a:t>
            </a:r>
          </a:p>
          <a:p>
            <a:r>
              <a:rPr lang="vi-VN" dirty="0"/>
              <a:t>Cần weak learner có lỗi </a:t>
            </a:r>
            <a:r>
              <a:rPr lang="vi-VN" b="1" dirty="0"/>
              <a:t>&lt; 0.5</a:t>
            </a:r>
            <a:r>
              <a:rPr lang="vi-VN" dirty="0"/>
              <a:t>; nếu &gt; 0.5 phải </a:t>
            </a:r>
            <a:r>
              <a:rPr lang="vi-VN" b="1" dirty="0"/>
              <a:t>đảo nhãn/đảo dự đoán</a:t>
            </a:r>
            <a:r>
              <a:rPr lang="vi-VN" dirty="0"/>
              <a:t>.</a:t>
            </a:r>
          </a:p>
          <a:p>
            <a:r>
              <a:rPr lang="vi-VN" dirty="0"/>
              <a:t>Với nhiều đặc trưng nhiễu, dễ tập trung nhầm vào “hard-but-noisy” samples.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14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52276-5F7C-ABDE-6C33-00B80D7F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9DD28-1A92-5E69-4352-AF8D97E32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CD980-46D0-0D77-7F50-5D39EF0F4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479-1351-1801-7859-0BC382B07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19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Nên chọn gì khi nào?</a:t>
            </a:r>
          </a:p>
          <a:p>
            <a:r>
              <a:rPr lang="vi-VN" b="1" dirty="0"/>
              <a:t>Dữ liệu nhiễu, có outlier, ít tinh chỉnh</a:t>
            </a:r>
            <a:r>
              <a:rPr lang="vi-VN" dirty="0"/>
              <a:t> → </a:t>
            </a:r>
            <a:r>
              <a:rPr lang="vi-VN" b="1" dirty="0"/>
              <a:t>Random Forest</a:t>
            </a:r>
            <a:r>
              <a:rPr lang="vi-VN" dirty="0"/>
              <a:t> (an toàn, ổn định).</a:t>
            </a:r>
          </a:p>
          <a:p>
            <a:r>
              <a:rPr lang="vi-VN" b="1" dirty="0"/>
              <a:t>Dữ liệu sạch, muốn model nhỏ gọn/nhanh dự đoán</a:t>
            </a:r>
            <a:r>
              <a:rPr lang="vi-VN" dirty="0"/>
              <a:t> → </a:t>
            </a:r>
            <a:r>
              <a:rPr lang="vi-VN" b="1" dirty="0"/>
              <a:t>AdaBoost</a:t>
            </a:r>
            <a:r>
              <a:rPr lang="vi-VN" dirty="0"/>
              <a:t> (stumps + learning rate nhỏ).</a:t>
            </a:r>
          </a:p>
          <a:p>
            <a:r>
              <a:rPr lang="vi-VN" b="1" dirty="0"/>
              <a:t>Cần ước lượng lỗi nhanh không tách tập</a:t>
            </a:r>
            <a:r>
              <a:rPr lang="vi-VN" dirty="0"/>
              <a:t> → RF (dùng </a:t>
            </a:r>
            <a:r>
              <a:rPr lang="vi-VN" b="1" dirty="0"/>
              <a:t>OOB</a:t>
            </a:r>
            <a:r>
              <a:rPr lang="vi-VN" dirty="0"/>
              <a:t>).</a:t>
            </a:r>
          </a:p>
          <a:p>
            <a:r>
              <a:rPr lang="vi-VN" b="1" dirty="0"/>
              <a:t>Cần hiệu năng tối đa trên bảng dữ liệu sạch</a:t>
            </a:r>
            <a:r>
              <a:rPr lang="vi-VN" dirty="0"/>
              <a:t> → thử </a:t>
            </a:r>
            <a:r>
              <a:rPr lang="vi-VN" b="1" dirty="0"/>
              <a:t>AdaBoost</a:t>
            </a:r>
            <a:r>
              <a:rPr lang="vi-VN" dirty="0"/>
              <a:t>, rồi so với RF/Gradient Boosting/LightGBM.</a:t>
            </a:r>
          </a:p>
          <a:p>
            <a:r>
              <a:rPr lang="vi-VN" dirty="0"/>
              <a:t>Khắc. </a:t>
            </a:r>
            <a:r>
              <a:rPr lang="vi-VN"/>
              <a:t>Phục nhược điểm</a:t>
            </a:r>
            <a:endParaRPr lang="vi-VN" dirty="0"/>
          </a:p>
          <a:p>
            <a:r>
              <a:rPr lang="vi-VN" b="1" dirty="0"/>
              <a:t>RF</a:t>
            </a:r>
            <a:r>
              <a:rPr lang="vi-VN" dirty="0"/>
              <a:t>:</a:t>
            </a:r>
          </a:p>
          <a:p>
            <a:r>
              <a:rPr lang="vi-VN" dirty="0"/>
              <a:t>Dùng </a:t>
            </a:r>
            <a:r>
              <a:rPr lang="vi-VN" b="1" dirty="0"/>
              <a:t>permutation importance</a:t>
            </a:r>
            <a:r>
              <a:rPr lang="vi-VN" dirty="0"/>
              <a:t> thay cho impurity importance để giảm thiên lệch.</a:t>
            </a:r>
          </a:p>
          <a:p>
            <a:r>
              <a:rPr lang="vi-VN" dirty="0"/>
              <a:t>Giảm </a:t>
            </a:r>
            <a:r>
              <a:rPr lang="vi-VN" b="1" dirty="0"/>
              <a:t>tương quan cây</a:t>
            </a:r>
            <a:r>
              <a:rPr lang="vi-VN" dirty="0"/>
              <a:t> bằng </a:t>
            </a:r>
            <a:r>
              <a:rPr lang="vi-V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max_features</a:t>
            </a:r>
            <a:r>
              <a:rPr lang="vi-VN" dirty="0"/>
              <a:t> nhỏ hơn; xử lý </a:t>
            </a:r>
            <a:r>
              <a:rPr lang="vi-VN" b="1" dirty="0"/>
              <a:t>imbalance</a:t>
            </a:r>
            <a:r>
              <a:rPr lang="vi-VN" dirty="0"/>
              <a:t> với </a:t>
            </a:r>
            <a:r>
              <a:rPr lang="vi-V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class_weight='balanced'</a:t>
            </a:r>
            <a:r>
              <a:rPr lang="vi-VN" dirty="0"/>
              <a:t> hoặc resampling.</a:t>
            </a:r>
          </a:p>
          <a:p>
            <a:r>
              <a:rPr lang="vi-VN" b="1" dirty="0"/>
              <a:t>AdaBoost</a:t>
            </a:r>
            <a:r>
              <a:rPr lang="vi-VN" dirty="0"/>
              <a:t>:</a:t>
            </a:r>
          </a:p>
          <a:p>
            <a:r>
              <a:rPr lang="vi-VN" dirty="0"/>
              <a:t>Giảm </a:t>
            </a:r>
            <a:r>
              <a:rPr lang="vi-VN" b="1" dirty="0"/>
              <a:t>learning_rate</a:t>
            </a:r>
            <a:r>
              <a:rPr lang="vi-VN" dirty="0"/>
              <a:t>, tăng </a:t>
            </a:r>
            <a:r>
              <a:rPr lang="vi-V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n_estimators</a:t>
            </a:r>
            <a:r>
              <a:rPr lang="vi-VN" dirty="0"/>
              <a:t> (shrinkage) để bền vững hơn.</a:t>
            </a:r>
          </a:p>
          <a:p>
            <a:r>
              <a:rPr lang="vi-VN" dirty="0"/>
              <a:t>Tiền xử lý </a:t>
            </a:r>
            <a:r>
              <a:rPr lang="vi-VN" b="1" dirty="0"/>
              <a:t>lọc nhiễu/outlier</a:t>
            </a:r>
            <a:r>
              <a:rPr lang="vi-VN" dirty="0"/>
              <a:t>, hoặc dùng robust weak learners.</a:t>
            </a:r>
          </a:p>
          <a:p>
            <a:r>
              <a:rPr lang="vi-VN" dirty="0"/>
              <a:t>Với đa lớp, ưu tiên </a:t>
            </a:r>
            <a:r>
              <a:rPr lang="vi-VN" b="1" dirty="0"/>
              <a:t>SAMME.R</a:t>
            </a:r>
            <a:r>
              <a:rPr lang="vi-VN" dirty="0"/>
              <a:t> nếu base learner có </a:t>
            </a:r>
            <a:r>
              <a:rPr lang="vi-V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predict_proba</a:t>
            </a:r>
            <a:r>
              <a:rPr lang="vi-VN" dirty="0"/>
              <a:t>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7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E3838-E0D1-5FE7-CFCD-08CC438D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24085C-46FB-C000-DC81-C79CDB25A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1911BB-5967-620E-D7CC-DC23FEA40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ADFD-7ABD-524E-CA0B-2C99BF20A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Trung bình, mỗi mẫu không xuất hiện trong ~36.8% số cây; dùng phần này để ước lượng OOB.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8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5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F8385-92C2-8084-8DF5-EABB48F9B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A45E6-BCFF-6211-24D9-CD92DDFA8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14BDA-B390-97F3-2B2E-4E528A577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AC461-6F1D-53F2-56FA-E8E4A6987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7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F5F25-0E25-DE37-5AC7-7D9DABBEC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F2F1B-E982-8B07-E08C-C7F6C1D03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59BEB-C0B4-C277-DBB3-C6B213FC7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37DD8-E439-9EC2-4447-8D9972773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68DAF-325F-E6BD-69C4-42F49474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6DDD8-E910-524B-49F9-2E00D7252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21F15-9B6E-EF0C-594F-7566E0117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291EA-E792-9A1F-5BA5-7669EB13F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6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2929E-807C-9C01-9F5E-EF3CAA5CE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8F5675-5808-FF98-DAE0-EC2CCD5A7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58387-E6EC-A8C2-D654-0B882FBB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BD923-B14D-59B7-1497-E8EB40118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5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82CF5-64E5-FF25-0CD5-CF541719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902FE-3544-FE4E-AB53-73F0DA6C7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9AB6A-2DE5-6031-6F69-1138518D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3CD8E-9E4F-0857-69C9-5DBB7EF0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8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bg>
      <p:bgPr>
        <a:solidFill>
          <a:srgbClr val="FFB6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2342933" y="2882400"/>
            <a:ext cx="75064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6400" b="1" i="0"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11592732" y="6300061"/>
            <a:ext cx="599401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B446B2FC-BDAF-434F-A36C-1F2F7069A7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oogle Shape;152;p18">
            <a:extLst>
              <a:ext uri="{FF2B5EF4-FFF2-40B4-BE49-F238E27FC236}">
                <a16:creationId xmlns:a16="http://schemas.microsoft.com/office/drawing/2014/main" id="{9154568B-4A79-FB75-528B-BD6F6FF53167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096000" y="5135418"/>
            <a:ext cx="5133903" cy="52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2400" b="1" i="0"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136A83-111A-66FB-085C-CDE26D421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09" t="10502" r="8594" b="11219"/>
          <a:stretch/>
        </p:blipFill>
        <p:spPr>
          <a:xfrm>
            <a:off x="10199" y="43913"/>
            <a:ext cx="2184361" cy="71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8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64CBB776-4BEC-9FAD-C41F-53A6A3F5C1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84361" cy="835583"/>
          </a:xfrm>
          <a:prstGeom prst="rect">
            <a:avLst/>
          </a:prstGeom>
        </p:spPr>
      </p:pic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B446B2FC-BDAF-434F-A36C-1F2F7069A7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oogle Shape;152;p18">
            <a:extLst>
              <a:ext uri="{FF2B5EF4-FFF2-40B4-BE49-F238E27FC236}">
                <a16:creationId xmlns:a16="http://schemas.microsoft.com/office/drawing/2014/main" id="{9FAE219A-8DE5-42DE-A01F-4796BBAC2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597" y="365760"/>
            <a:ext cx="1094180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5000" b="1" i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Google Shape;152;p18">
            <a:extLst>
              <a:ext uri="{FF2B5EF4-FFF2-40B4-BE49-F238E27FC236}">
                <a16:creationId xmlns:a16="http://schemas.microsoft.com/office/drawing/2014/main" id="{D78E7B8F-9E53-45F7-BF5B-C0DEC1DF7D8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95947" y="1178560"/>
            <a:ext cx="11200109" cy="53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9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i="0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73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bg>
      <p:bgPr>
        <a:solidFill>
          <a:srgbClr val="FFB6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11592732" y="6300061"/>
            <a:ext cx="599401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B446B2FC-BDAF-434F-A36C-1F2F7069A7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364;p35">
            <a:extLst>
              <a:ext uri="{FF2B5EF4-FFF2-40B4-BE49-F238E27FC236}">
                <a16:creationId xmlns:a16="http://schemas.microsoft.com/office/drawing/2014/main" id="{27751D1D-1D13-9B9F-4D09-21D8D932A021}"/>
              </a:ext>
            </a:extLst>
          </p:cNvPr>
          <p:cNvSpPr txBox="1">
            <a:spLocks/>
          </p:cNvSpPr>
          <p:nvPr/>
        </p:nvSpPr>
        <p:spPr>
          <a:xfrm>
            <a:off x="1043708" y="2438399"/>
            <a:ext cx="10652991" cy="38211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/>
            <a:r>
              <a:rPr lang="en" sz="1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</a:p>
          <a:p>
            <a:pPr marL="50799"/>
            <a:r>
              <a:rPr lang="en-US" sz="5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809A2E6F-A07F-827D-B004-E6E6E337EF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84361" cy="835583"/>
          </a:xfrm>
          <a:prstGeom prst="rect">
            <a:avLst/>
          </a:prstGeom>
        </p:spPr>
      </p:pic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00000000-1234-1234-1234-123412341234}" type="slidenum">
              <a:rPr lang="vi" smtClean="0"/>
              <a:pPr/>
              <a:t>‹#›</a:t>
            </a:fld>
            <a:endParaRPr lang="vi" dirty="0"/>
          </a:p>
        </p:txBody>
      </p:sp>
      <p:sp>
        <p:nvSpPr>
          <p:cNvPr id="6" name="Google Shape;152;p18">
            <a:extLst>
              <a:ext uri="{FF2B5EF4-FFF2-40B4-BE49-F238E27FC236}">
                <a16:creationId xmlns:a16="http://schemas.microsoft.com/office/drawing/2014/main" id="{9FAE219A-8DE5-42DE-A01F-4796BBAC2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597" y="599268"/>
            <a:ext cx="10941804" cy="66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000" b="1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Google Shape;152;p18">
            <a:extLst>
              <a:ext uri="{FF2B5EF4-FFF2-40B4-BE49-F238E27FC236}">
                <a16:creationId xmlns:a16="http://schemas.microsoft.com/office/drawing/2014/main" id="{D78E7B8F-9E53-45F7-BF5B-C0DEC1DF7D8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95947" y="1262079"/>
            <a:ext cx="11200109" cy="499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93699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Wingdings" panose="05000000000000000000" pitchFamily="2" charset="2"/>
              <a:buChar char="Ø"/>
              <a:defRPr sz="2700" i="0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12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1229333" y="1189033"/>
            <a:ext cx="915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1229333" y="2514601"/>
            <a:ext cx="91548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B446B2FC-BDAF-434F-A36C-1F2F7069A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752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FeVyY85uwy64HnoX9" TargetMode="External"/><Relationship Id="rId2" Type="http://schemas.openxmlformats.org/officeDocument/2006/relationships/hyperlink" Target="https://drive.google.com/drive/folders/1GMieyIFEkaDc0CAiMPmopYxTTwC7sIgb?usp=sharing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5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10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43.png"/><Relationship Id="rId3" Type="http://schemas.openxmlformats.org/officeDocument/2006/relationships/image" Target="../media/image6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65.png"/><Relationship Id="rId10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45.png"/><Relationship Id="rId3" Type="http://schemas.openxmlformats.org/officeDocument/2006/relationships/image" Target="../media/image6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65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sv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9.svg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630.png"/><Relationship Id="rId7" Type="http://schemas.openxmlformats.org/officeDocument/2006/relationships/image" Target="../media/image4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0.png"/><Relationship Id="rId10" Type="http://schemas.openxmlformats.org/officeDocument/2006/relationships/image" Target="../media/image11.svg"/><Relationship Id="rId4" Type="http://schemas.openxmlformats.org/officeDocument/2006/relationships/image" Target="../media/image640.png"/><Relationship Id="rId9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4.png"/><Relationship Id="rId7" Type="http://schemas.openxmlformats.org/officeDocument/2006/relationships/image" Target="../media/image9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60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.svg"/><Relationship Id="rId7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6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91.png"/><Relationship Id="rId7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5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4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7.svg"/><Relationship Id="rId3" Type="http://schemas.openxmlformats.org/officeDocument/2006/relationships/image" Target="../media/image88.svg"/><Relationship Id="rId7" Type="http://schemas.openxmlformats.org/officeDocument/2006/relationships/image" Target="../media/image100.svg"/><Relationship Id="rId12" Type="http://schemas.openxmlformats.org/officeDocument/2006/relationships/image" Target="../media/image10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openxmlformats.org/officeDocument/2006/relationships/image" Target="../media/image98.svg"/><Relationship Id="rId15" Type="http://schemas.openxmlformats.org/officeDocument/2006/relationships/image" Target="../media/image109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Relationship Id="rId1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59DEDF-9793-4171-0F6E-672897236FC2}"/>
              </a:ext>
            </a:extLst>
          </p:cNvPr>
          <p:cNvSpPr txBox="1">
            <a:spLocks/>
          </p:cNvSpPr>
          <p:nvPr/>
        </p:nvSpPr>
        <p:spPr>
          <a:xfrm>
            <a:off x="609600" y="980552"/>
            <a:ext cx="10972800" cy="104614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04 – Exercise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3835-045F-039E-4129-AC3E7081079E}"/>
              </a:ext>
            </a:extLst>
          </p:cNvPr>
          <p:cNvSpPr txBox="1"/>
          <p:nvPr/>
        </p:nvSpPr>
        <p:spPr>
          <a:xfrm>
            <a:off x="7988146" y="5658203"/>
            <a:ext cx="3594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Nguyen Quoc Thai</a:t>
            </a:r>
          </a:p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 in Computer Science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62F85-048E-1963-28EA-065227F6CE89}"/>
              </a:ext>
            </a:extLst>
          </p:cNvPr>
          <p:cNvSpPr txBox="1"/>
          <p:nvPr/>
        </p:nvSpPr>
        <p:spPr>
          <a:xfrm>
            <a:off x="609600" y="5920345"/>
            <a:ext cx="1425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Code-Data</a:t>
            </a:r>
            <a:endParaRPr lang="en-V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F2EBE-F7EB-C448-B0FE-FDCED066BABF}"/>
              </a:ext>
            </a:extLst>
          </p:cNvPr>
          <p:cNvSpPr txBox="1"/>
          <p:nvPr/>
        </p:nvSpPr>
        <p:spPr>
          <a:xfrm>
            <a:off x="2170385" y="5920345"/>
            <a:ext cx="2033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Quiz&amp;Feedback</a:t>
            </a:r>
            <a:endParaRPr 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F62A6FF-1511-1459-22F9-76E23B386522}"/>
              </a:ext>
            </a:extLst>
          </p:cNvPr>
          <p:cNvSpPr txBox="1">
            <a:spLocks/>
          </p:cNvSpPr>
          <p:nvPr/>
        </p:nvSpPr>
        <p:spPr>
          <a:xfrm>
            <a:off x="609600" y="2559113"/>
            <a:ext cx="10972800" cy="19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" marR="0" lvl="0" indent="0" algn="ctr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None/>
              <a:defRPr sz="5000" b="1" i="0" u="none" strike="noStrike" cap="none">
                <a:solidFill>
                  <a:srgbClr val="FFC000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6000" dirty="0">
                <a:solidFill>
                  <a:srgbClr val="00B0F0"/>
                </a:solidFill>
              </a:rPr>
              <a:t>ENSEMBLE LEARNING</a:t>
            </a:r>
          </a:p>
          <a:p>
            <a:r>
              <a:rPr lang="en-US" sz="6000" dirty="0">
                <a:solidFill>
                  <a:srgbClr val="00B0F0"/>
                </a:solidFill>
              </a:rPr>
              <a:t>(Random Forest – AdaBoost)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52CC-FC1C-20F2-8851-827946651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2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EBB16-FB50-B330-1F3D-C9B91D5A6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4C2FE3-2974-6460-67DC-97F6FD0D5063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5290A8-284B-8141-F7F0-8D7DB05FF85F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2E84708C-EA96-4E9D-5984-FA74D5EF071B}"/>
              </a:ext>
            </a:extLst>
          </p:cNvPr>
          <p:cNvSpPr/>
          <p:nvPr/>
        </p:nvSpPr>
        <p:spPr>
          <a:xfrm>
            <a:off x="881719" y="1534606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CB98C9F4-2727-BEEC-C882-A6544B8D710D}"/>
              </a:ext>
            </a:extLst>
          </p:cNvPr>
          <p:cNvSpPr/>
          <p:nvPr/>
        </p:nvSpPr>
        <p:spPr>
          <a:xfrm>
            <a:off x="881719" y="4202222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Boosting Methods</a:t>
            </a: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B71FB6DD-DCFF-EBCE-67D3-6837D50A2321}"/>
              </a:ext>
            </a:extLst>
          </p:cNvPr>
          <p:cNvSpPr/>
          <p:nvPr/>
        </p:nvSpPr>
        <p:spPr>
          <a:xfrm>
            <a:off x="614571" y="1468941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1</a:t>
            </a:r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9C469BBA-F316-9718-8544-70429F9E3C7C}"/>
              </a:ext>
            </a:extLst>
          </p:cNvPr>
          <p:cNvSpPr/>
          <p:nvPr/>
        </p:nvSpPr>
        <p:spPr>
          <a:xfrm>
            <a:off x="601988" y="4119109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3</a:t>
            </a: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84E678FE-492B-AF9D-9600-D9FA41FF5599}"/>
              </a:ext>
            </a:extLst>
          </p:cNvPr>
          <p:cNvSpPr/>
          <p:nvPr/>
        </p:nvSpPr>
        <p:spPr>
          <a:xfrm>
            <a:off x="881719" y="2868414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Bagging Methods</a:t>
            </a: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CFDB3EA6-060D-F539-0A1C-F4EF54E201E4}"/>
              </a:ext>
            </a:extLst>
          </p:cNvPr>
          <p:cNvSpPr/>
          <p:nvPr/>
        </p:nvSpPr>
        <p:spPr>
          <a:xfrm>
            <a:off x="601988" y="2785301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6080D7-547D-0A2C-E3E8-64C5B70F192C}"/>
              </a:ext>
            </a:extLst>
          </p:cNvPr>
          <p:cNvSpPr/>
          <p:nvPr/>
        </p:nvSpPr>
        <p:spPr>
          <a:xfrm>
            <a:off x="881719" y="5536030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227513CD-92AD-76F5-541D-C96883BA1A63}"/>
              </a:ext>
            </a:extLst>
          </p:cNvPr>
          <p:cNvSpPr/>
          <p:nvPr/>
        </p:nvSpPr>
        <p:spPr>
          <a:xfrm>
            <a:off x="601988" y="5452917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4</a:t>
            </a:r>
          </a:p>
        </p:txBody>
      </p:sp>
      <p:pic>
        <p:nvPicPr>
          <p:cNvPr id="14" name="Picture 13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59140BF9-33B9-36A3-796E-7EC839D09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66" y="2311236"/>
            <a:ext cx="5723439" cy="36157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8FC53FC-50CA-F753-5EF3-96C593C748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2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2E87F-CA3B-599E-A2E4-30B0A1DC4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32FE7C-2156-52D5-C4DC-F0BDA8DE0601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C9CFCD-F88F-41DB-8DB6-56878795C09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5F1C68-85DB-E31D-09F3-6275AC3410C9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Bagging (Bootstrapping Aggregating)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6E92C-9442-EE62-45D4-98E0B8F262A3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C94162-1162-7072-E79F-7EC0731E3C5D}"/>
              </a:ext>
            </a:extLst>
          </p:cNvPr>
          <p:cNvSpPr/>
          <p:nvPr/>
        </p:nvSpPr>
        <p:spPr>
          <a:xfrm>
            <a:off x="3494148" y="3205327"/>
            <a:ext cx="5203704" cy="289373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F45A83-F312-ACFB-F36E-E83AFAD73ACA}"/>
              </a:ext>
            </a:extLst>
          </p:cNvPr>
          <p:cNvSpPr/>
          <p:nvPr/>
        </p:nvSpPr>
        <p:spPr>
          <a:xfrm>
            <a:off x="6949127" y="3419042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56D8D-8C69-EFB7-4638-1B392883B9EC}"/>
              </a:ext>
            </a:extLst>
          </p:cNvPr>
          <p:cNvSpPr/>
          <p:nvPr/>
        </p:nvSpPr>
        <p:spPr>
          <a:xfrm>
            <a:off x="3979683" y="3419042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1A0E7-40B5-DDBB-C781-84F564B18242}"/>
              </a:ext>
            </a:extLst>
          </p:cNvPr>
          <p:cNvSpPr/>
          <p:nvPr/>
        </p:nvSpPr>
        <p:spPr>
          <a:xfrm>
            <a:off x="5473832" y="3419042"/>
            <a:ext cx="1244338" cy="548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BD7C78-6398-91A8-FC9A-23828F37F7AB}"/>
              </a:ext>
            </a:extLst>
          </p:cNvPr>
          <p:cNvGraphicFramePr>
            <a:graphicFrameLocks noGrp="1"/>
          </p:cNvGraphicFramePr>
          <p:nvPr/>
        </p:nvGraphicFramePr>
        <p:xfrm>
          <a:off x="7049733" y="3455275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923ADF6-6201-6850-305F-211DCAC23BDD}"/>
              </a:ext>
            </a:extLst>
          </p:cNvPr>
          <p:cNvGraphicFramePr>
            <a:graphicFrameLocks noGrp="1"/>
          </p:cNvGraphicFramePr>
          <p:nvPr/>
        </p:nvGraphicFramePr>
        <p:xfrm>
          <a:off x="5565015" y="3455275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A7F46C0-4044-1DA2-EB4A-13A37832AA17}"/>
              </a:ext>
            </a:extLst>
          </p:cNvPr>
          <p:cNvGraphicFramePr>
            <a:graphicFrameLocks noGrp="1"/>
          </p:cNvGraphicFramePr>
          <p:nvPr/>
        </p:nvGraphicFramePr>
        <p:xfrm>
          <a:off x="4080293" y="3464702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26020B0-414A-F43D-0911-863549A6B2A2}"/>
              </a:ext>
            </a:extLst>
          </p:cNvPr>
          <p:cNvSpPr/>
          <p:nvPr/>
        </p:nvSpPr>
        <p:spPr>
          <a:xfrm>
            <a:off x="5233448" y="2019385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4FDF76D-8D74-4539-B3E4-26CBD6C74DCB}"/>
              </a:ext>
            </a:extLst>
          </p:cNvPr>
          <p:cNvCxnSpPr>
            <a:cxnSpLocks/>
            <a:stCxn id="17" idx="2"/>
            <a:endCxn id="4" idx="0"/>
          </p:cNvCxnSpPr>
          <p:nvPr/>
        </p:nvCxnSpPr>
        <p:spPr>
          <a:xfrm rot="5400000">
            <a:off x="4923359" y="2246400"/>
            <a:ext cx="851136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FF828A9-27BE-84A1-55C1-F6CF021821A4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 rot="16200000" flipH="1">
            <a:off x="6408080" y="2255826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480AA3-7A07-7E02-E1D3-AA7E78910F1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096001" y="2567906"/>
            <a:ext cx="0" cy="83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F73187-D292-6C0D-63AA-846842F976BE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7571294" y="4014697"/>
            <a:ext cx="0" cy="44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13DAEE5-4408-4040-9161-8D9C4F4FBB27}"/>
              </a:ext>
            </a:extLst>
          </p:cNvPr>
          <p:cNvGraphicFramePr>
            <a:graphicFrameLocks noGrp="1"/>
          </p:cNvGraphicFramePr>
          <p:nvPr/>
        </p:nvGraphicFramePr>
        <p:xfrm>
          <a:off x="5233449" y="2080206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CD5810-CAA4-2293-46B1-5C81DE1DD83E}"/>
              </a:ext>
            </a:extLst>
          </p:cNvPr>
          <p:cNvCxnSpPr>
            <a:cxnSpLocks/>
            <a:stCxn id="5" idx="2"/>
            <a:endCxn id="49" idx="0"/>
          </p:cNvCxnSpPr>
          <p:nvPr/>
        </p:nvCxnSpPr>
        <p:spPr>
          <a:xfrm flipH="1">
            <a:off x="6091288" y="3967563"/>
            <a:ext cx="4713" cy="49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94F7BA6-3F5C-5A1D-3885-EEA52219AB1A}"/>
              </a:ext>
            </a:extLst>
          </p:cNvPr>
          <p:cNvSpPr/>
          <p:nvPr/>
        </p:nvSpPr>
        <p:spPr>
          <a:xfrm>
            <a:off x="5970000" y="5681313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E76D31-F341-B216-E8B9-9F1645BE824F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>
            <a:off x="4606565" y="5012849"/>
            <a:ext cx="1489435" cy="66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98464E-CBEF-44AF-6F67-87E0D0915487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6096000" y="5034303"/>
            <a:ext cx="1475293" cy="64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B21CAF-0F0C-1D96-7260-6EF9F4DA9B8B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6091288" y="5012848"/>
            <a:ext cx="4713" cy="66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1A2812-3197-55B8-3C44-404E7C567E21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096000" y="5933313"/>
            <a:ext cx="0" cy="53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00BB76-04AA-FD9A-9265-1BAFAA218FE1}"/>
              </a:ext>
            </a:extLst>
          </p:cNvPr>
          <p:cNvSpPr txBox="1"/>
          <p:nvPr/>
        </p:nvSpPr>
        <p:spPr>
          <a:xfrm>
            <a:off x="4222294" y="2113606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C692CAD-1E3E-C2C6-4307-C671B69E6653}"/>
              </a:ext>
            </a:extLst>
          </p:cNvPr>
          <p:cNvSpPr/>
          <p:nvPr/>
        </p:nvSpPr>
        <p:spPr>
          <a:xfrm>
            <a:off x="3979682" y="4464328"/>
            <a:ext cx="1253765" cy="5485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F3AEEA-BEAA-C697-F208-AA386D20C049}"/>
              </a:ext>
            </a:extLst>
          </p:cNvPr>
          <p:cNvSpPr/>
          <p:nvPr/>
        </p:nvSpPr>
        <p:spPr>
          <a:xfrm>
            <a:off x="5464405" y="4464327"/>
            <a:ext cx="1253765" cy="5485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3B40E7B-773E-DB5E-850F-57D313B0F464}"/>
              </a:ext>
            </a:extLst>
          </p:cNvPr>
          <p:cNvSpPr/>
          <p:nvPr/>
        </p:nvSpPr>
        <p:spPr>
          <a:xfrm>
            <a:off x="6944411" y="4464326"/>
            <a:ext cx="1253765" cy="5485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83E213-9EB4-B8C1-92A7-7B8EB51C9BF3}"/>
              </a:ext>
            </a:extLst>
          </p:cNvPr>
          <p:cNvCxnSpPr/>
          <p:nvPr/>
        </p:nvCxnSpPr>
        <p:spPr>
          <a:xfrm>
            <a:off x="4611281" y="3967563"/>
            <a:ext cx="0" cy="49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D996071-2C35-C1D9-0062-F82509AC3D58}"/>
              </a:ext>
            </a:extLst>
          </p:cNvPr>
          <p:cNvSpPr txBox="1"/>
          <p:nvPr/>
        </p:nvSpPr>
        <p:spPr>
          <a:xfrm>
            <a:off x="6342195" y="5622647"/>
            <a:ext cx="14752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11630ED-2356-8F6D-D737-A5E366176A6F}"/>
              </a:ext>
            </a:extLst>
          </p:cNvPr>
          <p:cNvCxnSpPr/>
          <p:nvPr/>
        </p:nvCxnSpPr>
        <p:spPr>
          <a:xfrm>
            <a:off x="3341332" y="3205327"/>
            <a:ext cx="0" cy="80937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CCBE4B-41D7-4438-0CB6-40A4C2181DF8}"/>
              </a:ext>
            </a:extLst>
          </p:cNvPr>
          <p:cNvSpPr txBox="1"/>
          <p:nvPr/>
        </p:nvSpPr>
        <p:spPr>
          <a:xfrm>
            <a:off x="1381842" y="3282582"/>
            <a:ext cx="166586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6916-15B6-019C-91A0-C6EB2CEA72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3BE1-0736-305C-0439-B2A70947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3FAE15-3028-2400-32FE-50F186E542A9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62E0FE-4972-E9C6-99B8-79CE5CA526D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0BB5E2-B2F0-6EB9-DBD1-A5EE5F3530D4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Bootstrapping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18901-532A-F66D-CE82-F7F5C1DD310F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F63B5-4F48-D127-DBB8-A4156139112A}"/>
              </a:ext>
            </a:extLst>
          </p:cNvPr>
          <p:cNvSpPr/>
          <p:nvPr/>
        </p:nvSpPr>
        <p:spPr>
          <a:xfrm>
            <a:off x="6949126" y="2712348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A2FBFE-D223-3620-DB85-E91D20A7EE72}"/>
              </a:ext>
            </a:extLst>
          </p:cNvPr>
          <p:cNvSpPr/>
          <p:nvPr/>
        </p:nvSpPr>
        <p:spPr>
          <a:xfrm>
            <a:off x="3979682" y="2712348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22A5E-D0F4-8D8F-90A4-431F2FD2B662}"/>
              </a:ext>
            </a:extLst>
          </p:cNvPr>
          <p:cNvSpPr/>
          <p:nvPr/>
        </p:nvSpPr>
        <p:spPr>
          <a:xfrm>
            <a:off x="5473831" y="2712348"/>
            <a:ext cx="1244338" cy="548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6C1B07-733F-61B0-A281-D37391AC90A8}"/>
              </a:ext>
            </a:extLst>
          </p:cNvPr>
          <p:cNvGraphicFramePr>
            <a:graphicFrameLocks noGrp="1"/>
          </p:cNvGraphicFramePr>
          <p:nvPr/>
        </p:nvGraphicFramePr>
        <p:xfrm>
          <a:off x="7049732" y="274858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D4940F-391C-0588-D325-E831F7BE1AED}"/>
              </a:ext>
            </a:extLst>
          </p:cNvPr>
          <p:cNvGraphicFramePr>
            <a:graphicFrameLocks noGrp="1"/>
          </p:cNvGraphicFramePr>
          <p:nvPr/>
        </p:nvGraphicFramePr>
        <p:xfrm>
          <a:off x="5565014" y="274858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53FD693-F52D-76B5-30AB-F7EF8AB83000}"/>
              </a:ext>
            </a:extLst>
          </p:cNvPr>
          <p:cNvGraphicFramePr>
            <a:graphicFrameLocks noGrp="1"/>
          </p:cNvGraphicFramePr>
          <p:nvPr/>
        </p:nvGraphicFramePr>
        <p:xfrm>
          <a:off x="4080292" y="2758008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D0DA94A-BB95-9B47-68C0-E0FE8E6D3C42}"/>
              </a:ext>
            </a:extLst>
          </p:cNvPr>
          <p:cNvSpPr/>
          <p:nvPr/>
        </p:nvSpPr>
        <p:spPr>
          <a:xfrm>
            <a:off x="5233447" y="1630324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5046EAB-3ABB-6368-430C-1217F5E63597}"/>
              </a:ext>
            </a:extLst>
          </p:cNvPr>
          <p:cNvCxnSpPr>
            <a:cxnSpLocks/>
            <a:stCxn id="17" idx="2"/>
            <a:endCxn id="4" idx="0"/>
          </p:cNvCxnSpPr>
          <p:nvPr/>
        </p:nvCxnSpPr>
        <p:spPr>
          <a:xfrm rot="5400000">
            <a:off x="5082175" y="1698522"/>
            <a:ext cx="533503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DF89A40-CC7E-89AF-173B-90E651E3C5B4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 rot="16200000" flipH="1">
            <a:off x="6566896" y="1707948"/>
            <a:ext cx="533503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D0451B-1033-DF31-5D42-1DDEA4E97A24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096000" y="2178845"/>
            <a:ext cx="2" cy="56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B4F27AA-069A-A3B3-1251-A1F04099EF00}"/>
              </a:ext>
            </a:extLst>
          </p:cNvPr>
          <p:cNvGraphicFramePr>
            <a:graphicFrameLocks noGrp="1"/>
          </p:cNvGraphicFramePr>
          <p:nvPr/>
        </p:nvGraphicFramePr>
        <p:xfrm>
          <a:off x="5233448" y="1691145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B53FF1F0-ECFF-A4AF-A759-7EE6269A1882}"/>
              </a:ext>
            </a:extLst>
          </p:cNvPr>
          <p:cNvSpPr/>
          <p:nvPr/>
        </p:nvSpPr>
        <p:spPr>
          <a:xfrm>
            <a:off x="2030930" y="3767737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FF2D8E-912B-DCDD-0940-B2D30058B3B3}"/>
              </a:ext>
            </a:extLst>
          </p:cNvPr>
          <p:cNvSpPr/>
          <p:nvPr/>
        </p:nvSpPr>
        <p:spPr>
          <a:xfrm>
            <a:off x="2724365" y="3773275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940EC0-5A0B-C815-51A9-7474EFCC3F9C}"/>
              </a:ext>
            </a:extLst>
          </p:cNvPr>
          <p:cNvSpPr/>
          <p:nvPr/>
        </p:nvSpPr>
        <p:spPr>
          <a:xfrm>
            <a:off x="3416334" y="3778946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09A455-BB81-0983-1BF3-2FED3D6E6C30}"/>
              </a:ext>
            </a:extLst>
          </p:cNvPr>
          <p:cNvSpPr/>
          <p:nvPr/>
        </p:nvSpPr>
        <p:spPr>
          <a:xfrm>
            <a:off x="2030930" y="4472762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08CBF6F-25BB-C841-52F8-735FB83DF09E}"/>
              </a:ext>
            </a:extLst>
          </p:cNvPr>
          <p:cNvSpPr/>
          <p:nvPr/>
        </p:nvSpPr>
        <p:spPr>
          <a:xfrm>
            <a:off x="2693330" y="4472762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E6ECE1A-7286-C44A-4A90-43E6E9B4C138}"/>
              </a:ext>
            </a:extLst>
          </p:cNvPr>
          <p:cNvSpPr/>
          <p:nvPr/>
        </p:nvSpPr>
        <p:spPr>
          <a:xfrm>
            <a:off x="3396807" y="4472762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378C783-D974-3DD1-2C7A-37AAB886B7D3}"/>
              </a:ext>
            </a:extLst>
          </p:cNvPr>
          <p:cNvSpPr/>
          <p:nvPr/>
        </p:nvSpPr>
        <p:spPr>
          <a:xfrm>
            <a:off x="2030930" y="5177787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AA5D77-8C33-C024-C155-3629178A2E5C}"/>
              </a:ext>
            </a:extLst>
          </p:cNvPr>
          <p:cNvSpPr/>
          <p:nvPr/>
        </p:nvSpPr>
        <p:spPr>
          <a:xfrm>
            <a:off x="2687330" y="5172249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96F71D-C138-D4FD-4993-AB948B3993F1}"/>
              </a:ext>
            </a:extLst>
          </p:cNvPr>
          <p:cNvSpPr/>
          <p:nvPr/>
        </p:nvSpPr>
        <p:spPr>
          <a:xfrm>
            <a:off x="3396807" y="5166578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C7BD1F4-F354-3427-6747-7C9EC255CF86}"/>
              </a:ext>
            </a:extLst>
          </p:cNvPr>
          <p:cNvSpPr/>
          <p:nvPr/>
        </p:nvSpPr>
        <p:spPr>
          <a:xfrm>
            <a:off x="5844000" y="3767737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85D935B-EA5D-99E7-CF74-6EFE4322FB0B}"/>
              </a:ext>
            </a:extLst>
          </p:cNvPr>
          <p:cNvSpPr/>
          <p:nvPr/>
        </p:nvSpPr>
        <p:spPr>
          <a:xfrm>
            <a:off x="6537435" y="3773275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3B3E4B2-BFFE-9760-B863-EEA0CC84237A}"/>
              </a:ext>
            </a:extLst>
          </p:cNvPr>
          <p:cNvSpPr/>
          <p:nvPr/>
        </p:nvSpPr>
        <p:spPr>
          <a:xfrm>
            <a:off x="7229404" y="3778946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A808D09-6357-174E-B65A-D472993E55C5}"/>
              </a:ext>
            </a:extLst>
          </p:cNvPr>
          <p:cNvSpPr/>
          <p:nvPr/>
        </p:nvSpPr>
        <p:spPr>
          <a:xfrm>
            <a:off x="5844000" y="4472762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E17B39D-928F-3152-44E1-CAD78DAA4A70}"/>
              </a:ext>
            </a:extLst>
          </p:cNvPr>
          <p:cNvSpPr/>
          <p:nvPr/>
        </p:nvSpPr>
        <p:spPr>
          <a:xfrm>
            <a:off x="6506400" y="4472762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5774C75-ED15-A75E-5626-32A38B886B7D}"/>
              </a:ext>
            </a:extLst>
          </p:cNvPr>
          <p:cNvSpPr/>
          <p:nvPr/>
        </p:nvSpPr>
        <p:spPr>
          <a:xfrm>
            <a:off x="7209877" y="4472762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3E3ADDE-63A8-C326-EB4B-7E09CB0CF7F8}"/>
              </a:ext>
            </a:extLst>
          </p:cNvPr>
          <p:cNvSpPr/>
          <p:nvPr/>
        </p:nvSpPr>
        <p:spPr>
          <a:xfrm>
            <a:off x="5844000" y="5177787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5B7BF3F-BE6A-CB3B-4E80-DD87F8B4B91D}"/>
              </a:ext>
            </a:extLst>
          </p:cNvPr>
          <p:cNvSpPr/>
          <p:nvPr/>
        </p:nvSpPr>
        <p:spPr>
          <a:xfrm>
            <a:off x="6500400" y="5172249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2F7DE9-AF8B-9D74-6CB5-57F0D8E494B0}"/>
              </a:ext>
            </a:extLst>
          </p:cNvPr>
          <p:cNvSpPr/>
          <p:nvPr/>
        </p:nvSpPr>
        <p:spPr>
          <a:xfrm>
            <a:off x="7209877" y="5166578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2825EA7-E7B3-3BD4-11E5-97821DB3F3BD}"/>
              </a:ext>
            </a:extLst>
          </p:cNvPr>
          <p:cNvSpPr/>
          <p:nvPr/>
        </p:nvSpPr>
        <p:spPr>
          <a:xfrm>
            <a:off x="7921373" y="3773408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891D9C9-EBC2-1110-BEDE-4E53497A24E8}"/>
              </a:ext>
            </a:extLst>
          </p:cNvPr>
          <p:cNvSpPr/>
          <p:nvPr/>
        </p:nvSpPr>
        <p:spPr>
          <a:xfrm>
            <a:off x="8614808" y="3778946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8257895-1C02-3174-5E74-F46A2AD0C589}"/>
              </a:ext>
            </a:extLst>
          </p:cNvPr>
          <p:cNvSpPr/>
          <p:nvPr/>
        </p:nvSpPr>
        <p:spPr>
          <a:xfrm>
            <a:off x="9306777" y="3784617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DCBBB5-CDA3-A89B-D2BE-71B3CB4E4E00}"/>
              </a:ext>
            </a:extLst>
          </p:cNvPr>
          <p:cNvSpPr/>
          <p:nvPr/>
        </p:nvSpPr>
        <p:spPr>
          <a:xfrm>
            <a:off x="7921373" y="4478433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88A2502-0BF3-B931-660E-D3794D415E08}"/>
              </a:ext>
            </a:extLst>
          </p:cNvPr>
          <p:cNvSpPr/>
          <p:nvPr/>
        </p:nvSpPr>
        <p:spPr>
          <a:xfrm>
            <a:off x="8583773" y="4478433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D1FE70-58C2-8551-096F-C55E2B83809A}"/>
              </a:ext>
            </a:extLst>
          </p:cNvPr>
          <p:cNvSpPr/>
          <p:nvPr/>
        </p:nvSpPr>
        <p:spPr>
          <a:xfrm>
            <a:off x="9287250" y="4478433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87B6291-CDC3-53A9-4052-B525A48A69BE}"/>
              </a:ext>
            </a:extLst>
          </p:cNvPr>
          <p:cNvSpPr/>
          <p:nvPr/>
        </p:nvSpPr>
        <p:spPr>
          <a:xfrm>
            <a:off x="7921373" y="5183458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A9363D3-4098-7AD9-6A95-4EDB3D75C1B9}"/>
              </a:ext>
            </a:extLst>
          </p:cNvPr>
          <p:cNvSpPr/>
          <p:nvPr/>
        </p:nvSpPr>
        <p:spPr>
          <a:xfrm>
            <a:off x="8577773" y="5177920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5568113-1DF0-EB08-CB44-546248F8A55D}"/>
              </a:ext>
            </a:extLst>
          </p:cNvPr>
          <p:cNvSpPr/>
          <p:nvPr/>
        </p:nvSpPr>
        <p:spPr>
          <a:xfrm>
            <a:off x="9287250" y="5172249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542C713-8291-2CFC-A796-17DD161AA2FD}"/>
              </a:ext>
            </a:extLst>
          </p:cNvPr>
          <p:cNvCxnSpPr>
            <a:stCxn id="39" idx="6"/>
            <a:endCxn id="58" idx="2"/>
          </p:cNvCxnSpPr>
          <p:nvPr/>
        </p:nvCxnSpPr>
        <p:spPr>
          <a:xfrm>
            <a:off x="3900807" y="4724762"/>
            <a:ext cx="194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7EB795-BEEE-85A0-A8D0-423206216412}"/>
              </a:ext>
            </a:extLst>
          </p:cNvPr>
          <p:cNvSpPr txBox="1"/>
          <p:nvPr/>
        </p:nvSpPr>
        <p:spPr>
          <a:xfrm>
            <a:off x="3920335" y="4373765"/>
            <a:ext cx="192366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with replacement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80DF2-9D37-4CD4-DBFC-B0489E1AB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30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7912-1645-0CA5-AEA6-03C0E48E5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31F486-2415-D6F7-0C84-5EC0B901168A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1B567F-22CE-8675-67C7-5E830EA6D246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22515E-87FE-B629-652B-748E60EE6478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Out-of-bag (OOB)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291239-998C-036C-93DC-657C3A741F9F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917B29-DC8B-9DAD-B16E-8FB63F49C082}"/>
              </a:ext>
            </a:extLst>
          </p:cNvPr>
          <p:cNvSpPr/>
          <p:nvPr/>
        </p:nvSpPr>
        <p:spPr>
          <a:xfrm>
            <a:off x="6949126" y="2712348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2CBE47-2569-A8CF-A764-98956C887779}"/>
              </a:ext>
            </a:extLst>
          </p:cNvPr>
          <p:cNvSpPr/>
          <p:nvPr/>
        </p:nvSpPr>
        <p:spPr>
          <a:xfrm>
            <a:off x="3979682" y="2712348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35E8B1-E2E5-5230-A4E9-387660F1E280}"/>
              </a:ext>
            </a:extLst>
          </p:cNvPr>
          <p:cNvSpPr/>
          <p:nvPr/>
        </p:nvSpPr>
        <p:spPr>
          <a:xfrm>
            <a:off x="5473831" y="2712348"/>
            <a:ext cx="1244338" cy="548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A63546-EC96-180E-8553-79CBAAFBA41B}"/>
              </a:ext>
            </a:extLst>
          </p:cNvPr>
          <p:cNvGraphicFramePr>
            <a:graphicFrameLocks noGrp="1"/>
          </p:cNvGraphicFramePr>
          <p:nvPr/>
        </p:nvGraphicFramePr>
        <p:xfrm>
          <a:off x="7049732" y="274858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E2F8B0-C0D8-FD1F-3F24-5E714229713B}"/>
              </a:ext>
            </a:extLst>
          </p:cNvPr>
          <p:cNvGraphicFramePr>
            <a:graphicFrameLocks noGrp="1"/>
          </p:cNvGraphicFramePr>
          <p:nvPr/>
        </p:nvGraphicFramePr>
        <p:xfrm>
          <a:off x="5565014" y="274858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BD631D1-935D-547C-7C32-38100D656855}"/>
              </a:ext>
            </a:extLst>
          </p:cNvPr>
          <p:cNvGraphicFramePr>
            <a:graphicFrameLocks noGrp="1"/>
          </p:cNvGraphicFramePr>
          <p:nvPr/>
        </p:nvGraphicFramePr>
        <p:xfrm>
          <a:off x="4080292" y="2758008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7D6E04B-E827-9907-517C-0527F9D1B337}"/>
              </a:ext>
            </a:extLst>
          </p:cNvPr>
          <p:cNvSpPr/>
          <p:nvPr/>
        </p:nvSpPr>
        <p:spPr>
          <a:xfrm>
            <a:off x="5233447" y="1630324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53F49E-066C-E26B-76F9-4BE3B7FB278A}"/>
              </a:ext>
            </a:extLst>
          </p:cNvPr>
          <p:cNvCxnSpPr>
            <a:cxnSpLocks/>
            <a:stCxn id="17" idx="2"/>
            <a:endCxn id="4" idx="0"/>
          </p:cNvCxnSpPr>
          <p:nvPr/>
        </p:nvCxnSpPr>
        <p:spPr>
          <a:xfrm rot="5400000">
            <a:off x="5082175" y="1698522"/>
            <a:ext cx="533503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80357A8-65E4-7D44-E1EC-9701AB063ED7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 rot="16200000" flipH="1">
            <a:off x="6566896" y="1707948"/>
            <a:ext cx="533503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74213A-6431-CB0A-0D62-4930EDA921E8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096000" y="2178845"/>
            <a:ext cx="2" cy="56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084C46-A49B-C278-AE5B-B3176A1902CA}"/>
              </a:ext>
            </a:extLst>
          </p:cNvPr>
          <p:cNvGraphicFramePr>
            <a:graphicFrameLocks noGrp="1"/>
          </p:cNvGraphicFramePr>
          <p:nvPr/>
        </p:nvGraphicFramePr>
        <p:xfrm>
          <a:off x="5233448" y="1691145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6A0FC959-5F6D-F0D1-30B7-9CDB322C9D1F}"/>
              </a:ext>
            </a:extLst>
          </p:cNvPr>
          <p:cNvSpPr/>
          <p:nvPr/>
        </p:nvSpPr>
        <p:spPr>
          <a:xfrm>
            <a:off x="481658" y="3788700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6F478-0407-9500-F381-3E68D4371A4A}"/>
              </a:ext>
            </a:extLst>
          </p:cNvPr>
          <p:cNvSpPr/>
          <p:nvPr/>
        </p:nvSpPr>
        <p:spPr>
          <a:xfrm>
            <a:off x="1175093" y="3794238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CBB676E-F2A6-3ABD-E7E8-828C46755982}"/>
              </a:ext>
            </a:extLst>
          </p:cNvPr>
          <p:cNvSpPr/>
          <p:nvPr/>
        </p:nvSpPr>
        <p:spPr>
          <a:xfrm>
            <a:off x="1867062" y="3799909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0539D1-4B08-DE10-DF4E-1CFFFF2239F3}"/>
              </a:ext>
            </a:extLst>
          </p:cNvPr>
          <p:cNvSpPr/>
          <p:nvPr/>
        </p:nvSpPr>
        <p:spPr>
          <a:xfrm>
            <a:off x="481658" y="4493725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A1A110-5555-7FE0-B8D2-C995ED189615}"/>
              </a:ext>
            </a:extLst>
          </p:cNvPr>
          <p:cNvSpPr/>
          <p:nvPr/>
        </p:nvSpPr>
        <p:spPr>
          <a:xfrm>
            <a:off x="1144058" y="4493725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108DBB-F158-451B-AC5C-651C41C457B6}"/>
              </a:ext>
            </a:extLst>
          </p:cNvPr>
          <p:cNvSpPr/>
          <p:nvPr/>
        </p:nvSpPr>
        <p:spPr>
          <a:xfrm>
            <a:off x="1847535" y="4493725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D01A4BA-89F1-BFC2-5A3A-B19BE06D44AA}"/>
              </a:ext>
            </a:extLst>
          </p:cNvPr>
          <p:cNvSpPr/>
          <p:nvPr/>
        </p:nvSpPr>
        <p:spPr>
          <a:xfrm>
            <a:off x="481658" y="5198750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4D1C5A-DD4D-773B-B1F7-070CC580C9FE}"/>
              </a:ext>
            </a:extLst>
          </p:cNvPr>
          <p:cNvSpPr/>
          <p:nvPr/>
        </p:nvSpPr>
        <p:spPr>
          <a:xfrm>
            <a:off x="1138058" y="5193212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57F9803-5017-1E9F-9F7E-560586D5B47E}"/>
              </a:ext>
            </a:extLst>
          </p:cNvPr>
          <p:cNvSpPr/>
          <p:nvPr/>
        </p:nvSpPr>
        <p:spPr>
          <a:xfrm>
            <a:off x="1847535" y="5187541"/>
            <a:ext cx="504000" cy="504000"/>
          </a:xfrm>
          <a:prstGeom prst="ellipse">
            <a:avLst/>
          </a:prstGeom>
          <a:ln>
            <a:solidFill>
              <a:srgbClr val="00B1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E6CE3D8-DDD2-7FD7-E94F-55078CB957B5}"/>
              </a:ext>
            </a:extLst>
          </p:cNvPr>
          <p:cNvSpPr/>
          <p:nvPr/>
        </p:nvSpPr>
        <p:spPr>
          <a:xfrm>
            <a:off x="4294728" y="3788700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1178614-EF61-C834-06A6-90B9C3D3A9A7}"/>
              </a:ext>
            </a:extLst>
          </p:cNvPr>
          <p:cNvSpPr/>
          <p:nvPr/>
        </p:nvSpPr>
        <p:spPr>
          <a:xfrm>
            <a:off x="4988163" y="3794238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A4A087-9258-F716-2F79-4036D6000614}"/>
              </a:ext>
            </a:extLst>
          </p:cNvPr>
          <p:cNvSpPr/>
          <p:nvPr/>
        </p:nvSpPr>
        <p:spPr>
          <a:xfrm>
            <a:off x="5680132" y="3799909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8C9451-52F0-29E5-B560-A07387A72AC1}"/>
              </a:ext>
            </a:extLst>
          </p:cNvPr>
          <p:cNvSpPr/>
          <p:nvPr/>
        </p:nvSpPr>
        <p:spPr>
          <a:xfrm>
            <a:off x="4294728" y="4493725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22DF69C-C7E2-51B1-62F2-0AE46796A4DC}"/>
              </a:ext>
            </a:extLst>
          </p:cNvPr>
          <p:cNvSpPr/>
          <p:nvPr/>
        </p:nvSpPr>
        <p:spPr>
          <a:xfrm>
            <a:off x="4957128" y="4493725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453628-E268-F091-72BF-348B6D167005}"/>
              </a:ext>
            </a:extLst>
          </p:cNvPr>
          <p:cNvSpPr/>
          <p:nvPr/>
        </p:nvSpPr>
        <p:spPr>
          <a:xfrm>
            <a:off x="5660605" y="4493725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BB936D9-6AC3-51B9-D2B0-F637AFC6BB70}"/>
              </a:ext>
            </a:extLst>
          </p:cNvPr>
          <p:cNvSpPr/>
          <p:nvPr/>
        </p:nvSpPr>
        <p:spPr>
          <a:xfrm>
            <a:off x="4294728" y="5198750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1C24111-781A-D624-0F40-15C6BE16F0DE}"/>
              </a:ext>
            </a:extLst>
          </p:cNvPr>
          <p:cNvSpPr/>
          <p:nvPr/>
        </p:nvSpPr>
        <p:spPr>
          <a:xfrm>
            <a:off x="4951128" y="5193212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666120E-A189-4A2C-52D8-A3E007949EA9}"/>
              </a:ext>
            </a:extLst>
          </p:cNvPr>
          <p:cNvSpPr/>
          <p:nvPr/>
        </p:nvSpPr>
        <p:spPr>
          <a:xfrm>
            <a:off x="5660605" y="5187541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0847912-E9AD-DA2D-81B7-D5C9C199EF97}"/>
              </a:ext>
            </a:extLst>
          </p:cNvPr>
          <p:cNvSpPr/>
          <p:nvPr/>
        </p:nvSpPr>
        <p:spPr>
          <a:xfrm>
            <a:off x="6372101" y="3794371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ECD343F-EBF3-DD85-D36A-FF372EBA7F91}"/>
              </a:ext>
            </a:extLst>
          </p:cNvPr>
          <p:cNvSpPr/>
          <p:nvPr/>
        </p:nvSpPr>
        <p:spPr>
          <a:xfrm>
            <a:off x="7065536" y="3799909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EC551F1-6599-E365-8712-7AA5068991D3}"/>
              </a:ext>
            </a:extLst>
          </p:cNvPr>
          <p:cNvSpPr/>
          <p:nvPr/>
        </p:nvSpPr>
        <p:spPr>
          <a:xfrm>
            <a:off x="7757505" y="3805580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C648127-1B35-7C7B-F66F-CDBD4254C035}"/>
              </a:ext>
            </a:extLst>
          </p:cNvPr>
          <p:cNvSpPr/>
          <p:nvPr/>
        </p:nvSpPr>
        <p:spPr>
          <a:xfrm>
            <a:off x="6372101" y="4499396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D8C74AD-F200-2A53-CDF0-80A8DA14F356}"/>
              </a:ext>
            </a:extLst>
          </p:cNvPr>
          <p:cNvSpPr/>
          <p:nvPr/>
        </p:nvSpPr>
        <p:spPr>
          <a:xfrm>
            <a:off x="7034501" y="4499396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E9ED812-4BF9-86DC-81DD-9297EF78C921}"/>
              </a:ext>
            </a:extLst>
          </p:cNvPr>
          <p:cNvSpPr/>
          <p:nvPr/>
        </p:nvSpPr>
        <p:spPr>
          <a:xfrm>
            <a:off x="7737978" y="4499396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81DE7E2-DC5A-7E15-B64B-CAB740459139}"/>
              </a:ext>
            </a:extLst>
          </p:cNvPr>
          <p:cNvSpPr/>
          <p:nvPr/>
        </p:nvSpPr>
        <p:spPr>
          <a:xfrm>
            <a:off x="6372101" y="5204421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72643A4-6E67-DAC3-A79F-6E2D9EA650F3}"/>
              </a:ext>
            </a:extLst>
          </p:cNvPr>
          <p:cNvSpPr/>
          <p:nvPr/>
        </p:nvSpPr>
        <p:spPr>
          <a:xfrm>
            <a:off x="7028501" y="5198883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C5EF810-7969-3849-9F83-389E4E5BC00F}"/>
              </a:ext>
            </a:extLst>
          </p:cNvPr>
          <p:cNvSpPr/>
          <p:nvPr/>
        </p:nvSpPr>
        <p:spPr>
          <a:xfrm>
            <a:off x="7737978" y="5193212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60DD1E-E43B-1CC8-13BC-291927C79AC9}"/>
              </a:ext>
            </a:extLst>
          </p:cNvPr>
          <p:cNvCxnSpPr>
            <a:stCxn id="39" idx="6"/>
            <a:endCxn id="58" idx="2"/>
          </p:cNvCxnSpPr>
          <p:nvPr/>
        </p:nvCxnSpPr>
        <p:spPr>
          <a:xfrm>
            <a:off x="2351535" y="4745725"/>
            <a:ext cx="194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839A0ED-5824-A5CA-716E-CEF7470FC29F}"/>
              </a:ext>
            </a:extLst>
          </p:cNvPr>
          <p:cNvSpPr txBox="1"/>
          <p:nvPr/>
        </p:nvSpPr>
        <p:spPr>
          <a:xfrm>
            <a:off x="2371063" y="4394728"/>
            <a:ext cx="192366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with replacement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2449C4-68F3-0D36-3E53-1D6F31A62A3C}"/>
              </a:ext>
            </a:extLst>
          </p:cNvPr>
          <p:cNvSpPr/>
          <p:nvPr/>
        </p:nvSpPr>
        <p:spPr>
          <a:xfrm>
            <a:off x="8989952" y="3805447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BC4F0E-CA52-7C99-DCDD-D76D62F22041}"/>
              </a:ext>
            </a:extLst>
          </p:cNvPr>
          <p:cNvSpPr/>
          <p:nvPr/>
        </p:nvSpPr>
        <p:spPr>
          <a:xfrm>
            <a:off x="8970425" y="4499263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093E89-3DAE-BD6E-CA5F-14B93477D609}"/>
              </a:ext>
            </a:extLst>
          </p:cNvPr>
          <p:cNvSpPr/>
          <p:nvPr/>
        </p:nvSpPr>
        <p:spPr>
          <a:xfrm>
            <a:off x="8970425" y="5193079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A79F60-26B6-4925-DBDC-4C65C2028567}"/>
              </a:ext>
            </a:extLst>
          </p:cNvPr>
          <p:cNvSpPr/>
          <p:nvPr/>
        </p:nvSpPr>
        <p:spPr>
          <a:xfrm>
            <a:off x="9681921" y="3799909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453317-3417-7B76-18A2-3A5107C163D9}"/>
              </a:ext>
            </a:extLst>
          </p:cNvPr>
          <p:cNvSpPr/>
          <p:nvPr/>
        </p:nvSpPr>
        <p:spPr>
          <a:xfrm>
            <a:off x="10375356" y="3805447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808EBC-3C31-8737-7DAE-ED56A87B6889}"/>
              </a:ext>
            </a:extLst>
          </p:cNvPr>
          <p:cNvSpPr/>
          <p:nvPr/>
        </p:nvSpPr>
        <p:spPr>
          <a:xfrm>
            <a:off x="11067325" y="3811118"/>
            <a:ext cx="504000" cy="504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B06766-77DE-F184-A775-4E1B26233B2B}"/>
              </a:ext>
            </a:extLst>
          </p:cNvPr>
          <p:cNvSpPr/>
          <p:nvPr/>
        </p:nvSpPr>
        <p:spPr>
          <a:xfrm>
            <a:off x="9681921" y="4504934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759740-4F9F-71AF-414F-DF5547B0557C}"/>
              </a:ext>
            </a:extLst>
          </p:cNvPr>
          <p:cNvSpPr/>
          <p:nvPr/>
        </p:nvSpPr>
        <p:spPr>
          <a:xfrm>
            <a:off x="10344321" y="4504934"/>
            <a:ext cx="504000" cy="50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5C05F2-814B-9128-BC54-D468F82020A6}"/>
              </a:ext>
            </a:extLst>
          </p:cNvPr>
          <p:cNvSpPr/>
          <p:nvPr/>
        </p:nvSpPr>
        <p:spPr>
          <a:xfrm>
            <a:off x="9681921" y="5209959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B4A112-BEEC-119B-858A-56BB6B42AF3B}"/>
              </a:ext>
            </a:extLst>
          </p:cNvPr>
          <p:cNvSpPr/>
          <p:nvPr/>
        </p:nvSpPr>
        <p:spPr>
          <a:xfrm>
            <a:off x="10338321" y="5204421"/>
            <a:ext cx="504000" cy="504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BC330B-6ADB-7B86-3933-D9AA255D89D2}"/>
              </a:ext>
            </a:extLst>
          </p:cNvPr>
          <p:cNvCxnSpPr/>
          <p:nvPr/>
        </p:nvCxnSpPr>
        <p:spPr>
          <a:xfrm>
            <a:off x="8624234" y="3532472"/>
            <a:ext cx="0" cy="2329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E8728D-D5A4-DBD2-6ED1-A80C47C898ED}"/>
              </a:ext>
            </a:extLst>
          </p:cNvPr>
          <p:cNvSpPr txBox="1"/>
          <p:nvPr/>
        </p:nvSpPr>
        <p:spPr>
          <a:xfrm>
            <a:off x="8972088" y="3236866"/>
            <a:ext cx="192366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Unselected - OOB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79C98B-7864-4DCD-B301-2C0FD2DA475B}"/>
              </a:ext>
            </a:extLst>
          </p:cNvPr>
          <p:cNvSpPr txBox="1"/>
          <p:nvPr/>
        </p:nvSpPr>
        <p:spPr>
          <a:xfrm>
            <a:off x="4294727" y="5785519"/>
            <a:ext cx="394724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83DE7C-3836-29BA-151F-A3CC2C828C21}"/>
              </a:ext>
            </a:extLst>
          </p:cNvPr>
          <p:cNvSpPr txBox="1"/>
          <p:nvPr/>
        </p:nvSpPr>
        <p:spPr>
          <a:xfrm>
            <a:off x="8624234" y="5783457"/>
            <a:ext cx="320809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E9A1AB-92F5-E297-A0C7-E57CC0A11EFD}"/>
              </a:ext>
            </a:extLst>
          </p:cNvPr>
          <p:cNvSpPr txBox="1"/>
          <p:nvPr/>
        </p:nvSpPr>
        <p:spPr>
          <a:xfrm>
            <a:off x="481659" y="5785009"/>
            <a:ext cx="188940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Dataset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AA3956-F9DD-A7F2-2392-B57AA843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D4129-FA6F-E73A-3D57-50CF43E3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61F8C2-E190-6209-BBD3-7F8A2D283A5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2B3044-E4C3-44D5-9287-F240F1A0A6F4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BE416C-D3F3-A91C-29EB-790561CDA062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Aggregating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E0EFAC-08CC-8625-CE23-990878DFA612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BCF546-3691-105F-0DC6-91595E10D817}"/>
              </a:ext>
            </a:extLst>
          </p:cNvPr>
          <p:cNvSpPr/>
          <p:nvPr/>
        </p:nvSpPr>
        <p:spPr>
          <a:xfrm>
            <a:off x="3494147" y="2542005"/>
            <a:ext cx="5203704" cy="289373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E8139-CEA7-5B34-CCEC-1366A5331D9E}"/>
              </a:ext>
            </a:extLst>
          </p:cNvPr>
          <p:cNvSpPr/>
          <p:nvPr/>
        </p:nvSpPr>
        <p:spPr>
          <a:xfrm>
            <a:off x="6949126" y="2755720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D23EA-C4CA-865E-9152-91B41FBAF12A}"/>
              </a:ext>
            </a:extLst>
          </p:cNvPr>
          <p:cNvSpPr/>
          <p:nvPr/>
        </p:nvSpPr>
        <p:spPr>
          <a:xfrm>
            <a:off x="3979682" y="2755720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EC8F7-DB45-D6B4-3982-93E558B93F4C}"/>
              </a:ext>
            </a:extLst>
          </p:cNvPr>
          <p:cNvSpPr/>
          <p:nvPr/>
        </p:nvSpPr>
        <p:spPr>
          <a:xfrm>
            <a:off x="5473831" y="2755720"/>
            <a:ext cx="1244338" cy="548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C2D1C0-0BF1-3617-399A-3C8C0BB65BC1}"/>
              </a:ext>
            </a:extLst>
          </p:cNvPr>
          <p:cNvGraphicFramePr>
            <a:graphicFrameLocks noGrp="1"/>
          </p:cNvGraphicFramePr>
          <p:nvPr/>
        </p:nvGraphicFramePr>
        <p:xfrm>
          <a:off x="7049732" y="2791953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7C4BF6-DF6D-BBB2-367A-8867373C4BF0}"/>
              </a:ext>
            </a:extLst>
          </p:cNvPr>
          <p:cNvGraphicFramePr>
            <a:graphicFrameLocks noGrp="1"/>
          </p:cNvGraphicFramePr>
          <p:nvPr/>
        </p:nvGraphicFramePr>
        <p:xfrm>
          <a:off x="5565014" y="2791953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CBF4A5-04C0-AB9C-44E0-107977798E1E}"/>
              </a:ext>
            </a:extLst>
          </p:cNvPr>
          <p:cNvGraphicFramePr>
            <a:graphicFrameLocks noGrp="1"/>
          </p:cNvGraphicFramePr>
          <p:nvPr/>
        </p:nvGraphicFramePr>
        <p:xfrm>
          <a:off x="4080292" y="2801380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8F0BA96-7018-2D62-8A3D-8813FDFBF645}"/>
              </a:ext>
            </a:extLst>
          </p:cNvPr>
          <p:cNvSpPr/>
          <p:nvPr/>
        </p:nvSpPr>
        <p:spPr>
          <a:xfrm>
            <a:off x="5233447" y="1356063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6940999A-7F46-499B-2BCF-111B39549AE4}"/>
              </a:ext>
            </a:extLst>
          </p:cNvPr>
          <p:cNvCxnSpPr>
            <a:cxnSpLocks/>
            <a:stCxn id="17" idx="2"/>
            <a:endCxn id="4" idx="0"/>
          </p:cNvCxnSpPr>
          <p:nvPr/>
        </p:nvCxnSpPr>
        <p:spPr>
          <a:xfrm rot="5400000">
            <a:off x="4923358" y="1583078"/>
            <a:ext cx="851136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8CDE597-89BD-7AF9-FB34-AA37BA8BB0C9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 rot="16200000" flipH="1">
            <a:off x="6408079" y="1592504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8D07FE-0D6D-2B32-BAF6-CB96108BF437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096000" y="1904584"/>
            <a:ext cx="0" cy="83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916FBE-666C-BC8E-FA6D-03DB33415BF5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7571293" y="3351375"/>
            <a:ext cx="0" cy="44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89B2A7-9354-900B-130F-D77B712796BF}"/>
              </a:ext>
            </a:extLst>
          </p:cNvPr>
          <p:cNvGraphicFramePr>
            <a:graphicFrameLocks noGrp="1"/>
          </p:cNvGraphicFramePr>
          <p:nvPr/>
        </p:nvGraphicFramePr>
        <p:xfrm>
          <a:off x="5233448" y="1416884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23B418-B373-2183-90EF-BD02F2F4315A}"/>
              </a:ext>
            </a:extLst>
          </p:cNvPr>
          <p:cNvCxnSpPr>
            <a:cxnSpLocks/>
            <a:stCxn id="5" idx="2"/>
            <a:endCxn id="49" idx="0"/>
          </p:cNvCxnSpPr>
          <p:nvPr/>
        </p:nvCxnSpPr>
        <p:spPr>
          <a:xfrm flipH="1">
            <a:off x="6091287" y="3304241"/>
            <a:ext cx="4713" cy="49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634C9F1-2C0D-5C8B-C0FC-369FBA9EFC95}"/>
              </a:ext>
            </a:extLst>
          </p:cNvPr>
          <p:cNvSpPr/>
          <p:nvPr/>
        </p:nvSpPr>
        <p:spPr>
          <a:xfrm>
            <a:off x="5969999" y="5017991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5F7758-C9BF-486E-FBC7-E35FEB0EB807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>
            <a:off x="4606564" y="4349527"/>
            <a:ext cx="1489435" cy="66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BD8B3B-2E75-1655-4F9F-72C49196FC8F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6095999" y="4370981"/>
            <a:ext cx="1475293" cy="64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AF83B1-BC31-08BE-EE21-E135AD86518C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6091287" y="4349526"/>
            <a:ext cx="4713" cy="66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23D28C-EBD9-6043-3342-DA8F4A70995E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095999" y="5269991"/>
            <a:ext cx="0" cy="53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DD92BD-36F3-FD82-C569-999A99D0288D}"/>
              </a:ext>
            </a:extLst>
          </p:cNvPr>
          <p:cNvSpPr txBox="1"/>
          <p:nvPr/>
        </p:nvSpPr>
        <p:spPr>
          <a:xfrm>
            <a:off x="4222293" y="1450284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E54DAC7-F320-6BAD-77B9-0659EC40EFF2}"/>
              </a:ext>
            </a:extLst>
          </p:cNvPr>
          <p:cNvSpPr/>
          <p:nvPr/>
        </p:nvSpPr>
        <p:spPr>
          <a:xfrm>
            <a:off x="3979681" y="3801006"/>
            <a:ext cx="1253765" cy="5485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A512064-70FE-CD87-C862-33839178E8AC}"/>
              </a:ext>
            </a:extLst>
          </p:cNvPr>
          <p:cNvSpPr/>
          <p:nvPr/>
        </p:nvSpPr>
        <p:spPr>
          <a:xfrm>
            <a:off x="5464404" y="3801005"/>
            <a:ext cx="1253765" cy="5485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3E378B-F68C-F3C9-2FF1-0449A932116B}"/>
              </a:ext>
            </a:extLst>
          </p:cNvPr>
          <p:cNvSpPr/>
          <p:nvPr/>
        </p:nvSpPr>
        <p:spPr>
          <a:xfrm>
            <a:off x="6944410" y="3801004"/>
            <a:ext cx="1253765" cy="5485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05817E-C443-DE27-A22C-66281EAA7730}"/>
              </a:ext>
            </a:extLst>
          </p:cNvPr>
          <p:cNvCxnSpPr/>
          <p:nvPr/>
        </p:nvCxnSpPr>
        <p:spPr>
          <a:xfrm>
            <a:off x="4611280" y="3304241"/>
            <a:ext cx="0" cy="49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C0A8B37-9D95-64B8-4E3C-2AF5DD7971F7}"/>
              </a:ext>
            </a:extLst>
          </p:cNvPr>
          <p:cNvSpPr txBox="1"/>
          <p:nvPr/>
        </p:nvSpPr>
        <p:spPr>
          <a:xfrm>
            <a:off x="6342194" y="4959325"/>
            <a:ext cx="14752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0F4C2E-9AD2-B34A-E364-E12A5E69F04C}"/>
              </a:ext>
            </a:extLst>
          </p:cNvPr>
          <p:cNvSpPr txBox="1"/>
          <p:nvPr/>
        </p:nvSpPr>
        <p:spPr>
          <a:xfrm>
            <a:off x="1156377" y="2791953"/>
            <a:ext cx="193514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32433-6238-6E21-1316-06E1E49D8CDD}"/>
              </a:ext>
            </a:extLst>
          </p:cNvPr>
          <p:cNvSpPr txBox="1"/>
          <p:nvPr/>
        </p:nvSpPr>
        <p:spPr>
          <a:xfrm>
            <a:off x="1156376" y="3801004"/>
            <a:ext cx="232362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Test Set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F9DCBEA-C0C0-3B70-E8AC-08FF4056DEC2}"/>
              </a:ext>
            </a:extLst>
          </p:cNvPr>
          <p:cNvGraphicFramePr>
            <a:graphicFrameLocks noGrp="1"/>
          </p:cNvGraphicFramePr>
          <p:nvPr/>
        </p:nvGraphicFramePr>
        <p:xfrm>
          <a:off x="653985" y="4810055"/>
          <a:ext cx="2569852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463">
                  <a:extLst>
                    <a:ext uri="{9D8B030D-6E8A-4147-A177-3AD203B41FA5}">
                      <a16:colId xmlns:a16="http://schemas.microsoft.com/office/drawing/2014/main" val="113393790"/>
                    </a:ext>
                  </a:extLst>
                </a:gridCol>
                <a:gridCol w="642463">
                  <a:extLst>
                    <a:ext uri="{9D8B030D-6E8A-4147-A177-3AD203B41FA5}">
                      <a16:colId xmlns:a16="http://schemas.microsoft.com/office/drawing/2014/main" val="240731787"/>
                    </a:ext>
                  </a:extLst>
                </a:gridCol>
                <a:gridCol w="642463">
                  <a:extLst>
                    <a:ext uri="{9D8B030D-6E8A-4147-A177-3AD203B41FA5}">
                      <a16:colId xmlns:a16="http://schemas.microsoft.com/office/drawing/2014/main" val="429413343"/>
                    </a:ext>
                  </a:extLst>
                </a:gridCol>
                <a:gridCol w="642463">
                  <a:extLst>
                    <a:ext uri="{9D8B030D-6E8A-4147-A177-3AD203B41FA5}">
                      <a16:colId xmlns:a16="http://schemas.microsoft.com/office/drawing/2014/main" val="3619353881"/>
                    </a:ext>
                  </a:extLst>
                </a:gridCol>
              </a:tblGrid>
              <a:tr h="306672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75997"/>
                  </a:ext>
                </a:extLst>
              </a:tr>
              <a:tr h="306672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936229"/>
                  </a:ext>
                </a:extLst>
              </a:tr>
              <a:tr h="306672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41217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C0E7BB-87B4-B73F-DA77-6E4748BFFBA9}"/>
              </a:ext>
            </a:extLst>
          </p:cNvPr>
          <p:cNvSpPr txBox="1"/>
          <p:nvPr/>
        </p:nvSpPr>
        <p:spPr>
          <a:xfrm>
            <a:off x="653985" y="4387652"/>
            <a:ext cx="256985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C23F6BB-C64B-B9B2-098F-379AAF136255}"/>
              </a:ext>
            </a:extLst>
          </p:cNvPr>
          <p:cNvGraphicFramePr>
            <a:graphicFrameLocks noGrp="1"/>
          </p:cNvGraphicFramePr>
          <p:nvPr/>
        </p:nvGraphicFramePr>
        <p:xfrm>
          <a:off x="8968163" y="4810055"/>
          <a:ext cx="2569852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463">
                  <a:extLst>
                    <a:ext uri="{9D8B030D-6E8A-4147-A177-3AD203B41FA5}">
                      <a16:colId xmlns:a16="http://schemas.microsoft.com/office/drawing/2014/main" val="113393790"/>
                    </a:ext>
                  </a:extLst>
                </a:gridCol>
                <a:gridCol w="642463">
                  <a:extLst>
                    <a:ext uri="{9D8B030D-6E8A-4147-A177-3AD203B41FA5}">
                      <a16:colId xmlns:a16="http://schemas.microsoft.com/office/drawing/2014/main" val="240731787"/>
                    </a:ext>
                  </a:extLst>
                </a:gridCol>
                <a:gridCol w="642463">
                  <a:extLst>
                    <a:ext uri="{9D8B030D-6E8A-4147-A177-3AD203B41FA5}">
                      <a16:colId xmlns:a16="http://schemas.microsoft.com/office/drawing/2014/main" val="429413343"/>
                    </a:ext>
                  </a:extLst>
                </a:gridCol>
                <a:gridCol w="642463">
                  <a:extLst>
                    <a:ext uri="{9D8B030D-6E8A-4147-A177-3AD203B41FA5}">
                      <a16:colId xmlns:a16="http://schemas.microsoft.com/office/drawing/2014/main" val="3619353881"/>
                    </a:ext>
                  </a:extLst>
                </a:gridCol>
              </a:tblGrid>
              <a:tr h="306672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75997"/>
                  </a:ext>
                </a:extLst>
              </a:tr>
              <a:tr h="306672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936229"/>
                  </a:ext>
                </a:extLst>
              </a:tr>
              <a:tr h="306672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41217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3A6F78C-FB3A-8C8C-2AC1-9DE792EC1459}"/>
              </a:ext>
            </a:extLst>
          </p:cNvPr>
          <p:cNvSpPr txBox="1"/>
          <p:nvPr/>
        </p:nvSpPr>
        <p:spPr>
          <a:xfrm>
            <a:off x="8968163" y="4387652"/>
            <a:ext cx="256985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Averaging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D18554DA-A566-7937-19A6-75BC43B45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FDEFB-56B2-011A-CE06-A02C8F2C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FA5A7E6-DD56-B7E4-A265-9C7F9FB4AE80}"/>
              </a:ext>
            </a:extLst>
          </p:cNvPr>
          <p:cNvSpPr/>
          <p:nvPr/>
        </p:nvSpPr>
        <p:spPr>
          <a:xfrm>
            <a:off x="5682487" y="3425518"/>
            <a:ext cx="5203704" cy="289373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E9D656-487E-2BA7-FFE4-2F34ABDF0E3E}"/>
              </a:ext>
            </a:extLst>
          </p:cNvPr>
          <p:cNvSpPr/>
          <p:nvPr/>
        </p:nvSpPr>
        <p:spPr>
          <a:xfrm>
            <a:off x="9137466" y="3639233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5A790BA-AEEC-D376-0E19-801C149C8116}"/>
              </a:ext>
            </a:extLst>
          </p:cNvPr>
          <p:cNvSpPr/>
          <p:nvPr/>
        </p:nvSpPr>
        <p:spPr>
          <a:xfrm>
            <a:off x="6168022" y="3639233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DCAB00-002D-8950-7FFC-574C13D76EF5}"/>
              </a:ext>
            </a:extLst>
          </p:cNvPr>
          <p:cNvSpPr/>
          <p:nvPr/>
        </p:nvSpPr>
        <p:spPr>
          <a:xfrm>
            <a:off x="7662171" y="3639233"/>
            <a:ext cx="1244338" cy="548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A0D7CBA-47A2-510F-A603-97070DAE1E1C}"/>
              </a:ext>
            </a:extLst>
          </p:cNvPr>
          <p:cNvGraphicFramePr>
            <a:graphicFrameLocks noGrp="1"/>
          </p:cNvGraphicFramePr>
          <p:nvPr/>
        </p:nvGraphicFramePr>
        <p:xfrm>
          <a:off x="9238072" y="3675466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6B8ED2F-02DB-8D21-8BED-7AC1766C967A}"/>
              </a:ext>
            </a:extLst>
          </p:cNvPr>
          <p:cNvGraphicFramePr>
            <a:graphicFrameLocks noGrp="1"/>
          </p:cNvGraphicFramePr>
          <p:nvPr/>
        </p:nvGraphicFramePr>
        <p:xfrm>
          <a:off x="7753354" y="3675466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D8DE5862-59B1-4BD3-4824-CD88D3E05951}"/>
              </a:ext>
            </a:extLst>
          </p:cNvPr>
          <p:cNvGraphicFramePr>
            <a:graphicFrameLocks noGrp="1"/>
          </p:cNvGraphicFramePr>
          <p:nvPr/>
        </p:nvGraphicFramePr>
        <p:xfrm>
          <a:off x="6268632" y="3684893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703D6FD-492D-FD4B-D260-7705A960C0F4}"/>
              </a:ext>
            </a:extLst>
          </p:cNvPr>
          <p:cNvSpPr/>
          <p:nvPr/>
        </p:nvSpPr>
        <p:spPr>
          <a:xfrm>
            <a:off x="1595629" y="3405984"/>
            <a:ext cx="2654007" cy="29132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A50A8-4349-4013-6B43-1B3E6B335B95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E83D2-E4EA-FC1D-6EE3-DFC5EEE6A6F4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87E01F-9824-B72F-1083-9C82533BD19E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FF3059-EF63-825B-31CD-DD1F9B65C6B2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6" name="Graphic 5" descr="Deciduous tree outline">
            <a:extLst>
              <a:ext uri="{FF2B5EF4-FFF2-40B4-BE49-F238E27FC236}">
                <a16:creationId xmlns:a16="http://schemas.microsoft.com/office/drawing/2014/main" id="{74B9A47F-65A7-BFF6-2510-DABFA902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205" y="4513643"/>
            <a:ext cx="1061972" cy="1061972"/>
          </a:xfrm>
          <a:prstGeom prst="rect">
            <a:avLst/>
          </a:prstGeom>
        </p:spPr>
      </p:pic>
      <p:pic>
        <p:nvPicPr>
          <p:cNvPr id="12" name="Graphic 11" descr="Deciduous tree outline">
            <a:extLst>
              <a:ext uri="{FF2B5EF4-FFF2-40B4-BE49-F238E27FC236}">
                <a16:creationId xmlns:a16="http://schemas.microsoft.com/office/drawing/2014/main" id="{F8C10A9B-DAD5-49E6-3ABB-1FE99580F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3354" y="4513643"/>
            <a:ext cx="1061972" cy="1061972"/>
          </a:xfrm>
          <a:prstGeom prst="rect">
            <a:avLst/>
          </a:prstGeom>
        </p:spPr>
      </p:pic>
      <p:pic>
        <p:nvPicPr>
          <p:cNvPr id="13" name="Graphic 12" descr="Deciduous tree outline">
            <a:extLst>
              <a:ext uri="{FF2B5EF4-FFF2-40B4-BE49-F238E27FC236}">
                <a16:creationId xmlns:a16="http://schemas.microsoft.com/office/drawing/2014/main" id="{15C3585E-C684-588F-2AD0-B1B175699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8649" y="4513643"/>
            <a:ext cx="1061972" cy="1061972"/>
          </a:xfrm>
          <a:prstGeom prst="rect">
            <a:avLst/>
          </a:prstGeom>
        </p:spPr>
      </p:pic>
      <p:pic>
        <p:nvPicPr>
          <p:cNvPr id="17" name="Graphic 16" descr="Deciduous tree outline">
            <a:extLst>
              <a:ext uri="{FF2B5EF4-FFF2-40B4-BE49-F238E27FC236}">
                <a16:creationId xmlns:a16="http://schemas.microsoft.com/office/drawing/2014/main" id="{4B5BBD27-6BEA-64E8-6D38-C5D8AE97FB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3275" y="4516898"/>
            <a:ext cx="1058716" cy="105871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3CD68A7-DE4B-A6B9-94A3-C625E82B9D8D}"/>
              </a:ext>
            </a:extLst>
          </p:cNvPr>
          <p:cNvSpPr/>
          <p:nvPr/>
        </p:nvSpPr>
        <p:spPr>
          <a:xfrm>
            <a:off x="2060081" y="223957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5FDA2-6D19-E722-4692-8E8BF4CF2A1F}"/>
              </a:ext>
            </a:extLst>
          </p:cNvPr>
          <p:cNvCxnSpPr>
            <a:stCxn id="23" idx="2"/>
            <a:endCxn id="17" idx="0"/>
          </p:cNvCxnSpPr>
          <p:nvPr/>
        </p:nvCxnSpPr>
        <p:spPr>
          <a:xfrm flipH="1">
            <a:off x="2922633" y="2788097"/>
            <a:ext cx="1" cy="1728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376E9B-B82D-0B65-8871-C2C842F94C4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22633" y="5575614"/>
            <a:ext cx="0" cy="114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896E434-DE09-06E2-F10B-55C7F8E019D2}"/>
              </a:ext>
            </a:extLst>
          </p:cNvPr>
          <p:cNvSpPr/>
          <p:nvPr/>
        </p:nvSpPr>
        <p:spPr>
          <a:xfrm>
            <a:off x="7421787" y="223957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0B0C4F7-709F-CBF1-1E05-1C3FE04494DA}"/>
              </a:ext>
            </a:extLst>
          </p:cNvPr>
          <p:cNvGraphicFramePr>
            <a:graphicFrameLocks noGrp="1"/>
          </p:cNvGraphicFramePr>
          <p:nvPr/>
        </p:nvGraphicFramePr>
        <p:xfrm>
          <a:off x="2060079" y="2285236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0DDA8DB-4856-7649-4163-D74EC9DC9893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rot="5400000">
            <a:off x="7111698" y="2466591"/>
            <a:ext cx="851136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C72FB0F-D436-60A5-3EBE-F180FA0E4B20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>
          <a:xfrm rot="16200000" flipH="1">
            <a:off x="8596419" y="2476017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B934BB4-7D8C-467A-66F8-3309D2FA4B40}"/>
              </a:ext>
            </a:extLst>
          </p:cNvPr>
          <p:cNvCxnSpPr>
            <a:cxnSpLocks/>
            <a:stCxn id="45" idx="2"/>
          </p:cNvCxnSpPr>
          <p:nvPr/>
        </p:nvCxnSpPr>
        <p:spPr>
          <a:xfrm rot="16200000" flipH="1">
            <a:off x="6613019" y="4364926"/>
            <a:ext cx="35434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A05788-B0BE-A011-B576-DF3F6A5F5F5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8284340" y="2788097"/>
            <a:ext cx="0" cy="83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EEBB3BA-EA41-3052-2E10-DA8C81B8B50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759633" y="4234888"/>
            <a:ext cx="2" cy="27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8E92FFD-FEFE-E429-6BDD-EAE1B68EF93C}"/>
              </a:ext>
            </a:extLst>
          </p:cNvPr>
          <p:cNvGraphicFramePr>
            <a:graphicFrameLocks noGrp="1"/>
          </p:cNvGraphicFramePr>
          <p:nvPr/>
        </p:nvGraphicFramePr>
        <p:xfrm>
          <a:off x="7421788" y="230039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3F0400F-18C1-BF5F-E160-F95EBFDE404B}"/>
              </a:ext>
            </a:extLst>
          </p:cNvPr>
          <p:cNvCxnSpPr>
            <a:cxnSpLocks/>
            <a:stCxn id="42" idx="2"/>
            <a:endCxn id="12" idx="0"/>
          </p:cNvCxnSpPr>
          <p:nvPr/>
        </p:nvCxnSpPr>
        <p:spPr>
          <a:xfrm>
            <a:off x="8284340" y="4187754"/>
            <a:ext cx="0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8A5AA2F3-3A3A-AE53-3E94-94AA1FAF070A}"/>
              </a:ext>
            </a:extLst>
          </p:cNvPr>
          <p:cNvSpPr/>
          <p:nvPr/>
        </p:nvSpPr>
        <p:spPr>
          <a:xfrm>
            <a:off x="8158339" y="590150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511CF98-8BB5-81E8-FA66-9B9B494689A9}"/>
              </a:ext>
            </a:extLst>
          </p:cNvPr>
          <p:cNvCxnSpPr>
            <a:cxnSpLocks/>
            <a:stCxn id="6" idx="2"/>
            <a:endCxn id="108" idx="0"/>
          </p:cNvCxnSpPr>
          <p:nvPr/>
        </p:nvCxnSpPr>
        <p:spPr>
          <a:xfrm>
            <a:off x="6790191" y="5575615"/>
            <a:ext cx="1494148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4939E6-2F46-CDEA-D655-8F0C11A0CD2D}"/>
              </a:ext>
            </a:extLst>
          </p:cNvPr>
          <p:cNvCxnSpPr>
            <a:cxnSpLocks/>
            <a:stCxn id="13" idx="2"/>
            <a:endCxn id="108" idx="0"/>
          </p:cNvCxnSpPr>
          <p:nvPr/>
        </p:nvCxnSpPr>
        <p:spPr>
          <a:xfrm flipH="1">
            <a:off x="8284339" y="5575615"/>
            <a:ext cx="1475296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EF39E01-C048-120C-30B3-EACCBD4FFDCF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284340" y="5575615"/>
            <a:ext cx="0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CF36B0D-11A9-4812-7A7B-171A120672DF}"/>
              </a:ext>
            </a:extLst>
          </p:cNvPr>
          <p:cNvCxnSpPr>
            <a:cxnSpLocks/>
            <a:stCxn id="108" idx="4"/>
          </p:cNvCxnSpPr>
          <p:nvPr/>
        </p:nvCxnSpPr>
        <p:spPr>
          <a:xfrm>
            <a:off x="8284339" y="6153504"/>
            <a:ext cx="0" cy="53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0F61171-C52D-64C6-8327-76D2364AF8DC}"/>
              </a:ext>
            </a:extLst>
          </p:cNvPr>
          <p:cNvSpPr txBox="1"/>
          <p:nvPr/>
        </p:nvSpPr>
        <p:spPr>
          <a:xfrm>
            <a:off x="1048922" y="2349932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A1EABFD-2C27-93C0-F97B-630820F444B3}"/>
              </a:ext>
            </a:extLst>
          </p:cNvPr>
          <p:cNvSpPr txBox="1"/>
          <p:nvPr/>
        </p:nvSpPr>
        <p:spPr>
          <a:xfrm>
            <a:off x="6410633" y="2333797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E4A14BD-5B78-12E7-A139-2AF7FB00C85C}"/>
              </a:ext>
            </a:extLst>
          </p:cNvPr>
          <p:cNvSpPr txBox="1"/>
          <p:nvPr/>
        </p:nvSpPr>
        <p:spPr>
          <a:xfrm>
            <a:off x="481658" y="1744151"/>
            <a:ext cx="1725101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7D6FBBA-BAAE-ED9B-6A28-D37F972BAE9F}"/>
              </a:ext>
            </a:extLst>
          </p:cNvPr>
          <p:cNvSpPr txBox="1"/>
          <p:nvPr/>
        </p:nvSpPr>
        <p:spPr>
          <a:xfrm>
            <a:off x="5424935" y="1747317"/>
            <a:ext cx="1987425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29D28-5C62-023A-E512-45114C56E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0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6477-47EB-4DED-7B50-C0A91A27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949998-FE3D-ED00-493C-7AFA97AF0F2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B83FCD-202A-2F81-1814-9C2B06356D5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C2EA27-5338-3A37-8DF0-F4920438EE7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10DC89-1A29-C1D5-7F9D-41DC14AA3C07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9071A4-CC7A-4506-8F32-9AF4CAF8A885}"/>
              </a:ext>
            </a:extLst>
          </p:cNvPr>
          <p:cNvSpPr/>
          <p:nvPr/>
        </p:nvSpPr>
        <p:spPr>
          <a:xfrm>
            <a:off x="5921829" y="4107901"/>
            <a:ext cx="4222584" cy="2026520"/>
          </a:xfrm>
          <a:prstGeom prst="roundRect">
            <a:avLst>
              <a:gd name="adj" fmla="val 704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BD355D8-0798-3BF6-9004-EA890DEE99A9}"/>
              </a:ext>
            </a:extLst>
          </p:cNvPr>
          <p:cNvSpPr/>
          <p:nvPr/>
        </p:nvSpPr>
        <p:spPr>
          <a:xfrm>
            <a:off x="7378808" y="1793817"/>
            <a:ext cx="1366016" cy="54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Node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0DECA92-644E-EC2C-1A40-3CB8A0AC6D55}"/>
              </a:ext>
            </a:extLst>
          </p:cNvPr>
          <p:cNvSpPr/>
          <p:nvPr/>
        </p:nvSpPr>
        <p:spPr>
          <a:xfrm>
            <a:off x="6012792" y="3027902"/>
            <a:ext cx="1366016" cy="54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4DB935-B1C6-D2F7-F823-4ABD97B5BC1B}"/>
              </a:ext>
            </a:extLst>
          </p:cNvPr>
          <p:cNvSpPr/>
          <p:nvPr/>
        </p:nvSpPr>
        <p:spPr>
          <a:xfrm>
            <a:off x="8744824" y="3027902"/>
            <a:ext cx="1366016" cy="54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8B6957-BC9F-6A97-01A8-234A310A4BAD}"/>
              </a:ext>
            </a:extLst>
          </p:cNvPr>
          <p:cNvSpPr/>
          <p:nvPr/>
        </p:nvSpPr>
        <p:spPr>
          <a:xfrm>
            <a:off x="7378808" y="4261987"/>
            <a:ext cx="1366016" cy="54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1014B2B-4CDD-DC3D-2103-774D8D152B90}"/>
              </a:ext>
            </a:extLst>
          </p:cNvPr>
          <p:cNvSpPr/>
          <p:nvPr/>
        </p:nvSpPr>
        <p:spPr>
          <a:xfrm>
            <a:off x="10227288" y="4261987"/>
            <a:ext cx="1366016" cy="54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E252D37-EA6A-7476-A761-036B7B0E76FC}"/>
              </a:ext>
            </a:extLst>
          </p:cNvPr>
          <p:cNvSpPr/>
          <p:nvPr/>
        </p:nvSpPr>
        <p:spPr>
          <a:xfrm>
            <a:off x="6012792" y="5496072"/>
            <a:ext cx="1366016" cy="54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869DCDA-367E-CE4F-58DA-EEB80BDBF7B6}"/>
              </a:ext>
            </a:extLst>
          </p:cNvPr>
          <p:cNvSpPr/>
          <p:nvPr/>
        </p:nvSpPr>
        <p:spPr>
          <a:xfrm>
            <a:off x="8718103" y="5496072"/>
            <a:ext cx="1366016" cy="54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FC03179-AD5F-B8CE-F378-CCC1458611BD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rot="5400000">
            <a:off x="7031766" y="1997851"/>
            <a:ext cx="694085" cy="136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75715BD-57B0-28C3-7B05-28943DE7BF2F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 rot="16200000" flipH="1">
            <a:off x="8397782" y="1997851"/>
            <a:ext cx="694085" cy="13660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51B3A45-FF2C-8434-5796-4BB1DEBD25F3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8397782" y="3231936"/>
            <a:ext cx="694085" cy="13660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D8CED70-7821-33A3-2B12-022D468D5AB5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rot="16200000" flipH="1">
            <a:off x="9822022" y="3173712"/>
            <a:ext cx="694085" cy="14824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CFA4320-9F90-EF82-F276-BCF839B20096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rot="5400000">
            <a:off x="7031766" y="4466021"/>
            <a:ext cx="694085" cy="13660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6A9D8CC-17DC-AB54-C533-C0BFE1B49FEC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rot="16200000" flipH="1">
            <a:off x="8384421" y="4479381"/>
            <a:ext cx="694085" cy="1339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E632264-4F49-7B98-5C4C-8888A410E558}"/>
              </a:ext>
            </a:extLst>
          </p:cNvPr>
          <p:cNvSpPr txBox="1"/>
          <p:nvPr/>
        </p:nvSpPr>
        <p:spPr>
          <a:xfrm>
            <a:off x="6012792" y="4331931"/>
            <a:ext cx="114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9D0C9B-F319-E142-2C14-09B4924A5342}"/>
              </a:ext>
            </a:extLst>
          </p:cNvPr>
          <p:cNvSpPr/>
          <p:nvPr/>
        </p:nvSpPr>
        <p:spPr>
          <a:xfrm>
            <a:off x="481659" y="1793817"/>
            <a:ext cx="5014543" cy="29784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solidFill>
              <a:schemeClr val="accent3">
                <a:lumMod val="20000"/>
                <a:lumOff val="80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6D71B9-F2D1-5B0F-ABDE-C43DC84156ED}"/>
              </a:ext>
            </a:extLst>
          </p:cNvPr>
          <p:cNvSpPr txBox="1"/>
          <p:nvPr/>
        </p:nvSpPr>
        <p:spPr>
          <a:xfrm>
            <a:off x="481658" y="1820982"/>
            <a:ext cx="50145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Root Node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the top-level node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Node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internal node or decision node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Parent Node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a node that precedes a (child) node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Leaf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terminal node – a node at the end of a branch – represents outcome of the tree (label or numerical value)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Branches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a subset of a tree, starting at an (internal) node until the leaves 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F0432-4B95-8BCD-919B-732BB1592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0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23A67-A53B-1D62-6AAA-AA56A2BE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FE5995-FE41-5F36-D4C4-0EE21E989C99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9B0B1D-1AC8-D906-044B-F602F4DC85CA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CCEF16-4D99-D959-160E-897B85068B03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Classification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4A3AF0-09A7-3B87-E162-6D3CE4CA6D9F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FAA6311F-6D21-93FA-CA2B-B682C28C9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3" y="1742237"/>
                <a:ext cx="7003724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vi-V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vi-V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𝑎𝑖𝑛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FAA6311F-6D21-93FA-CA2B-B682C28C9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1742237"/>
                <a:ext cx="7003724" cy="8715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6AA410-AC33-5EE9-496E-48D2336566BC}"/>
                  </a:ext>
                </a:extLst>
              </p:cNvPr>
              <p:cNvSpPr txBox="1"/>
              <p:nvPr/>
            </p:nvSpPr>
            <p:spPr>
              <a:xfrm>
                <a:off x="7900417" y="1738704"/>
                <a:ext cx="3795640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6AA410-AC33-5EE9-496E-48D23365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417" y="1738704"/>
                <a:ext cx="3795640" cy="875111"/>
              </a:xfrm>
              <a:prstGeom prst="rect">
                <a:avLst/>
              </a:prstGeom>
              <a:blipFill>
                <a:blip r:embed="rId3"/>
                <a:stretch>
                  <a:fillRect t="-111268" b="-164789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6DC3ABA-FFFD-0237-D66D-8FC881A037CF}"/>
              </a:ext>
            </a:extLst>
          </p:cNvPr>
          <p:cNvGraphicFramePr>
            <a:graphicFrameLocks noGrp="1"/>
          </p:cNvGraphicFramePr>
          <p:nvPr/>
        </p:nvGraphicFramePr>
        <p:xfrm>
          <a:off x="7896251" y="3691178"/>
          <a:ext cx="3795640" cy="2560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38923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149410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62615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152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Petal_Length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Petal_Width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80D9F-0777-BB47-6F97-E83D45FE72D3}"/>
                  </a:ext>
                </a:extLst>
              </p:cNvPr>
              <p:cNvSpPr txBox="1"/>
              <p:nvPr/>
            </p:nvSpPr>
            <p:spPr>
              <a:xfrm>
                <a:off x="4646567" y="2860407"/>
                <a:ext cx="4510775" cy="580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3+3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3+3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80D9F-0777-BB47-6F97-E83D45FE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567" y="2860407"/>
                <a:ext cx="4510775" cy="580993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69F5D7-4A25-A396-FFE0-84AB82B8B36A}"/>
                  </a:ext>
                </a:extLst>
              </p:cNvPr>
              <p:cNvSpPr txBox="1"/>
              <p:nvPr/>
            </p:nvSpPr>
            <p:spPr>
              <a:xfrm>
                <a:off x="3051847" y="2992502"/>
                <a:ext cx="1594721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={3−,3+}</m:t>
                      </m:r>
                    </m:oMath>
                  </m:oMathPara>
                </a14:m>
                <a:endParaRPr lang="en-VN" sz="1800" i="1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69F5D7-4A25-A396-FFE0-84AB82B8B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47" y="2992502"/>
                <a:ext cx="1594721" cy="369332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7B00BBC-7D63-26EE-F652-A90D1F5F16CB}"/>
              </a:ext>
            </a:extLst>
          </p:cNvPr>
          <p:cNvSpPr txBox="1"/>
          <p:nvPr/>
        </p:nvSpPr>
        <p:spPr>
          <a:xfrm>
            <a:off x="4646575" y="3406191"/>
            <a:ext cx="886520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FEFE28-FC33-AACE-D601-EA6A69C363D0}"/>
              </a:ext>
            </a:extLst>
          </p:cNvPr>
          <p:cNvSpPr txBox="1"/>
          <p:nvPr/>
        </p:nvSpPr>
        <p:spPr>
          <a:xfrm>
            <a:off x="2187107" y="3401629"/>
            <a:ext cx="86474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C9E81D-582B-7E88-CF69-4C87AADB0EC5}"/>
                  </a:ext>
                </a:extLst>
              </p:cNvPr>
              <p:cNvSpPr txBox="1"/>
              <p:nvPr/>
            </p:nvSpPr>
            <p:spPr>
              <a:xfrm>
                <a:off x="1322359" y="4210866"/>
                <a:ext cx="172949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+}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C9E81D-582B-7E88-CF69-4C87AADB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59" y="4210866"/>
                <a:ext cx="1729493" cy="36933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62DC771-5695-D715-AB52-01573B2113D7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rot="5400000">
            <a:off x="2593641" y="2955299"/>
            <a:ext cx="849032" cy="1662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2639F7-424F-5F68-C884-4CC6AE80065D}"/>
                  </a:ext>
                </a:extLst>
              </p:cNvPr>
              <p:cNvSpPr txBox="1"/>
              <p:nvPr/>
            </p:nvSpPr>
            <p:spPr>
              <a:xfrm>
                <a:off x="4646574" y="4210866"/>
                <a:ext cx="172949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+}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2639F7-424F-5F68-C884-4CC6AE800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574" y="4210866"/>
                <a:ext cx="1729493" cy="369332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44C063-B5C1-0BD2-44BA-46305340FFFE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 rot="16200000" flipH="1">
            <a:off x="4255748" y="2955293"/>
            <a:ext cx="849032" cy="1662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766387-9EF6-AAF0-3EE9-E09D4215085A}"/>
                  </a:ext>
                </a:extLst>
              </p:cNvPr>
              <p:cNvSpPr txBox="1"/>
              <p:nvPr/>
            </p:nvSpPr>
            <p:spPr>
              <a:xfrm>
                <a:off x="481658" y="4677734"/>
                <a:ext cx="3410893" cy="85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766387-9EF6-AAF0-3EE9-E09D4215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4677734"/>
                <a:ext cx="3410893" cy="857992"/>
              </a:xfrm>
              <a:prstGeom prst="rect">
                <a:avLst/>
              </a:prstGeom>
              <a:blipFill>
                <a:blip r:embed="rId8"/>
                <a:stretch>
                  <a:fillRect l="-1481" b="-735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6BBA21-D2BA-FC36-14A3-86E6DD3729F6}"/>
                  </a:ext>
                </a:extLst>
              </p:cNvPr>
              <p:cNvSpPr txBox="1"/>
              <p:nvPr/>
            </p:nvSpPr>
            <p:spPr>
              <a:xfrm>
                <a:off x="3892551" y="4671900"/>
                <a:ext cx="3462150" cy="85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6BBA21-D2BA-FC36-14A3-86E6DD372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51" y="4671900"/>
                <a:ext cx="3462150" cy="857992"/>
              </a:xfrm>
              <a:prstGeom prst="rect">
                <a:avLst/>
              </a:prstGeom>
              <a:blipFill>
                <a:blip r:embed="rId9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B21B43-52D7-85E0-E572-A19E45EED29E}"/>
                  </a:ext>
                </a:extLst>
              </p:cNvPr>
              <p:cNvSpPr txBox="1"/>
              <p:nvPr/>
            </p:nvSpPr>
            <p:spPr>
              <a:xfrm>
                <a:off x="481658" y="5641315"/>
                <a:ext cx="6910751" cy="636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𝐿𝑒𝑛𝑔𝑡h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1.1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B21B43-52D7-85E0-E572-A19E45EED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641315"/>
                <a:ext cx="6910751" cy="6366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15BBBA-55CB-E4C7-8A44-836CB108D72F}"/>
                  </a:ext>
                </a:extLst>
              </p:cNvPr>
              <p:cNvSpPr txBox="1"/>
              <p:nvPr/>
            </p:nvSpPr>
            <p:spPr>
              <a:xfrm>
                <a:off x="3051847" y="3829283"/>
                <a:ext cx="15947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Length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15BBBA-55CB-E4C7-8A44-836CB108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47" y="3829283"/>
                <a:ext cx="1594721" cy="369332"/>
              </a:xfrm>
              <a:prstGeom prst="rect">
                <a:avLst/>
              </a:prstGeom>
              <a:blipFill>
                <a:blip r:embed="rId11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649DD-9AFA-1BBD-D180-9B5A76A77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2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20606-53F0-5707-1F82-AFBB4877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B40B7B-C404-E14E-2A89-3E93F0FDC195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1BF75A-45E6-851B-119C-BD5695683F09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9F0DE1-72C6-5B9E-CAA9-E8C4B146E3CE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Classification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2A5DE3-4E31-1329-5833-3C48E206EB7E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8AE0066B-50CF-E03D-D9C6-B7E4CCFB6E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3" y="1742237"/>
                <a:ext cx="7003724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vi-V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8AE0066B-50CF-E03D-D9C6-B7E4CCFB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1742237"/>
                <a:ext cx="7003724" cy="8715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4A8AC1-5550-38EA-5CB4-1540FAD6000E}"/>
                  </a:ext>
                </a:extLst>
              </p:cNvPr>
              <p:cNvSpPr txBox="1"/>
              <p:nvPr/>
            </p:nvSpPr>
            <p:spPr>
              <a:xfrm>
                <a:off x="7900417" y="1738704"/>
                <a:ext cx="3795640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4A8AC1-5550-38EA-5CB4-1540FAD60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417" y="1738704"/>
                <a:ext cx="3795640" cy="875111"/>
              </a:xfrm>
              <a:prstGeom prst="rect">
                <a:avLst/>
              </a:prstGeom>
              <a:blipFill>
                <a:blip r:embed="rId3"/>
                <a:stretch>
                  <a:fillRect t="-111268" b="-164789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681DA62-57AC-8B72-3016-FDEF9DAC33DC}"/>
              </a:ext>
            </a:extLst>
          </p:cNvPr>
          <p:cNvGraphicFramePr>
            <a:graphicFrameLocks noGrp="1"/>
          </p:cNvGraphicFramePr>
          <p:nvPr/>
        </p:nvGraphicFramePr>
        <p:xfrm>
          <a:off x="7896251" y="3691178"/>
          <a:ext cx="3795640" cy="2560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38923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149410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62615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152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Petal_Length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Petal_Width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25C513-4F47-D852-088E-3E6D60B670AD}"/>
                  </a:ext>
                </a:extLst>
              </p:cNvPr>
              <p:cNvSpPr txBox="1"/>
              <p:nvPr/>
            </p:nvSpPr>
            <p:spPr>
              <a:xfrm>
                <a:off x="2648447" y="2819998"/>
                <a:ext cx="1562524" cy="738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Petal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Length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&lt;= 1.1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ini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0.5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6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[3,3]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25C513-4F47-D852-088E-3E6D60B6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47" y="2819998"/>
                <a:ext cx="1562524" cy="738664"/>
              </a:xfrm>
              <a:prstGeom prst="rect">
                <a:avLst/>
              </a:prstGeom>
              <a:blipFill>
                <a:blip r:embed="rId4"/>
                <a:stretch>
                  <a:fillRect t="-1667" b="-10000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DB2DA7-553F-C644-AB1B-60A29EF628EA}"/>
                  </a:ext>
                </a:extLst>
              </p:cNvPr>
              <p:cNvSpPr txBox="1"/>
              <p:nvPr/>
            </p:nvSpPr>
            <p:spPr>
              <a:xfrm>
                <a:off x="4207039" y="3867945"/>
                <a:ext cx="1562524" cy="738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Petal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Width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&lt;=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0.75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ini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375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,3]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DB2DA7-553F-C644-AB1B-60A29EF62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039" y="3867945"/>
                <a:ext cx="1562524" cy="738664"/>
              </a:xfrm>
              <a:prstGeom prst="rect">
                <a:avLst/>
              </a:prstGeom>
              <a:blipFill>
                <a:blip r:embed="rId5"/>
                <a:stretch>
                  <a:fillRect t="-3333" b="-8333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DA1323-0E0B-9EC4-D5EF-4A568CD20E00}"/>
                  </a:ext>
                </a:extLst>
              </p:cNvPr>
              <p:cNvSpPr txBox="1"/>
              <p:nvPr/>
            </p:nvSpPr>
            <p:spPr>
              <a:xfrm>
                <a:off x="1081991" y="3867945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ini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DA1323-0E0B-9EC4-D5EF-4A568CD2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91" y="3867945"/>
                <a:ext cx="1562524" cy="553998"/>
              </a:xfrm>
              <a:prstGeom prst="rect">
                <a:avLst/>
              </a:prstGeom>
              <a:blipFill>
                <a:blip r:embed="rId6"/>
                <a:stretch>
                  <a:fillRect t="-4444" b="-11111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DCA8A9-C6C4-2578-29AA-FCB667A5480F}"/>
                  </a:ext>
                </a:extLst>
              </p:cNvPr>
              <p:cNvSpPr txBox="1"/>
              <p:nvPr/>
            </p:nvSpPr>
            <p:spPr>
              <a:xfrm>
                <a:off x="2644515" y="4915892"/>
                <a:ext cx="1562524" cy="738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Petal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Width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&lt;=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0.55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ini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0.5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DCA8A9-C6C4-2578-29AA-FCB667A54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515" y="4915892"/>
                <a:ext cx="1562524" cy="738664"/>
              </a:xfrm>
              <a:prstGeom prst="rect">
                <a:avLst/>
              </a:prstGeom>
              <a:blipFill>
                <a:blip r:embed="rId7"/>
                <a:stretch>
                  <a:fillRect t="-1667" b="-10000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142456-9CEB-99E2-0994-B0C294064EE0}"/>
                  </a:ext>
                </a:extLst>
              </p:cNvPr>
              <p:cNvSpPr txBox="1"/>
              <p:nvPr/>
            </p:nvSpPr>
            <p:spPr>
              <a:xfrm>
                <a:off x="5765631" y="4915892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ini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0, 2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142456-9CEB-99E2-0994-B0C294064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631" y="4915892"/>
                <a:ext cx="1562524" cy="553998"/>
              </a:xfrm>
              <a:prstGeom prst="rect">
                <a:avLst/>
              </a:prstGeom>
              <a:blipFill>
                <a:blip r:embed="rId8"/>
                <a:stretch>
                  <a:fillRect t="-2174" b="-10870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EC8199-F852-280C-9067-6E457D769314}"/>
                  </a:ext>
                </a:extLst>
              </p:cNvPr>
              <p:cNvSpPr txBox="1"/>
              <p:nvPr/>
            </p:nvSpPr>
            <p:spPr>
              <a:xfrm>
                <a:off x="4207039" y="6056172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ini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EC8199-F852-280C-9067-6E457D76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039" y="6056172"/>
                <a:ext cx="1562524" cy="553998"/>
              </a:xfrm>
              <a:prstGeom prst="rect">
                <a:avLst/>
              </a:prstGeom>
              <a:blipFill>
                <a:blip r:embed="rId9"/>
                <a:stretch>
                  <a:fillRect t="-2222" b="-13333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84B066-610D-3AA7-1FA1-33474AB4B827}"/>
                  </a:ext>
                </a:extLst>
              </p:cNvPr>
              <p:cNvSpPr txBox="1"/>
              <p:nvPr/>
            </p:nvSpPr>
            <p:spPr>
              <a:xfrm>
                <a:off x="1081991" y="6056172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ini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0,1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84B066-610D-3AA7-1FA1-33474AB4B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91" y="6056172"/>
                <a:ext cx="1562524" cy="553998"/>
              </a:xfrm>
              <a:prstGeom prst="rect">
                <a:avLst/>
              </a:prstGeom>
              <a:blipFill>
                <a:blip r:embed="rId10"/>
                <a:stretch>
                  <a:fillRect t="-2222" b="-13333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DBCF38-963C-CD59-3AF9-75412F1AA48F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863253" y="3558662"/>
            <a:ext cx="1566456" cy="30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B6A489-58B5-6097-EEFD-5ABFDA938956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4988301" y="4606609"/>
            <a:ext cx="1558592" cy="30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0B9847-708B-EC54-D57D-CD45F73AED0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3425777" y="4606609"/>
            <a:ext cx="1562524" cy="30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E1CAF7-1EF4-F923-3D88-18D51CC3C56E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3429709" y="3558662"/>
            <a:ext cx="1558592" cy="30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8FF8B9-07F5-53B0-BC41-885C66ADF09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3425777" y="5654556"/>
            <a:ext cx="1562524" cy="40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3C88A61-5D8C-DA44-7772-CF3D16DEDC62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 flipH="1">
            <a:off x="1863253" y="5654556"/>
            <a:ext cx="1562524" cy="40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5B5BA-1C14-9C30-0F58-1F24077C50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83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E1834-6994-A47B-CD66-C0735E30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B5FC6-3E1F-4473-78D6-F2BE8B9D934F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E897CC-64B0-350E-4284-D6A96DAED766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6CE163-AD76-4984-3E08-B478E42B63E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Classification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678DBD-71DB-59FE-1270-F738B78282C3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8999A737-200A-6449-4885-1F37988CDA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3" y="1742237"/>
                <a:ext cx="7003724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vi-V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8999A737-200A-6449-4885-1F37988CD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1742237"/>
                <a:ext cx="7003724" cy="8715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0D6370-6816-DB07-EEA1-EDD4703FE80A}"/>
                  </a:ext>
                </a:extLst>
              </p:cNvPr>
              <p:cNvSpPr txBox="1"/>
              <p:nvPr/>
            </p:nvSpPr>
            <p:spPr>
              <a:xfrm>
                <a:off x="7900417" y="1738704"/>
                <a:ext cx="3795640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0D6370-6816-DB07-EEA1-EDD4703FE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417" y="1738704"/>
                <a:ext cx="3795640" cy="875111"/>
              </a:xfrm>
              <a:prstGeom prst="rect">
                <a:avLst/>
              </a:prstGeom>
              <a:blipFill>
                <a:blip r:embed="rId3"/>
                <a:stretch>
                  <a:fillRect t="-111268" b="-164789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0A66D00-1740-B38F-AC90-B88BE9E78F51}"/>
              </a:ext>
            </a:extLst>
          </p:cNvPr>
          <p:cNvGraphicFramePr>
            <a:graphicFrameLocks noGrp="1"/>
          </p:cNvGraphicFramePr>
          <p:nvPr/>
        </p:nvGraphicFramePr>
        <p:xfrm>
          <a:off x="7896251" y="3691178"/>
          <a:ext cx="3795640" cy="2560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38923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149410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62615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152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Petal_Length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Petal_Width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4C8223EB-66C9-750A-EFDC-F736A03EE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8" y="2810851"/>
            <a:ext cx="5983515" cy="3776969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2941E1C-0A54-242E-E6F9-0D5934DFB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4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6477-47EB-4DED-7B50-C0A91A27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949998-FE3D-ED00-493C-7AFA97AF0F2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B83FCD-202A-2F81-1814-9C2B06356D5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0B701-3F3D-1B22-46B8-39F06AEB697D}"/>
              </a:ext>
            </a:extLst>
          </p:cNvPr>
          <p:cNvSpPr/>
          <p:nvPr/>
        </p:nvSpPr>
        <p:spPr>
          <a:xfrm>
            <a:off x="618523" y="1642288"/>
            <a:ext cx="5000523" cy="1949468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E5A44-13BD-3421-CA29-0B050C58F8D7}"/>
              </a:ext>
            </a:extLst>
          </p:cNvPr>
          <p:cNvSpPr txBox="1"/>
          <p:nvPr/>
        </p:nvSpPr>
        <p:spPr>
          <a:xfrm>
            <a:off x="791519" y="1488400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Ensemble Learning</a:t>
            </a:r>
            <a:endParaRPr kumimoji="0" lang="en-VN" sz="20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C73F6-1206-A449-EBB8-FCFB498FC3CF}"/>
              </a:ext>
            </a:extLst>
          </p:cNvPr>
          <p:cNvSpPr txBox="1"/>
          <p:nvPr/>
        </p:nvSpPr>
        <p:spPr>
          <a:xfrm>
            <a:off x="791520" y="1960540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Ensemble Methods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Learning Ensembles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Constructing Ensembles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5DFC3D-D5D3-B271-30B2-87ED6B6B95CB}"/>
              </a:ext>
            </a:extLst>
          </p:cNvPr>
          <p:cNvSpPr/>
          <p:nvPr/>
        </p:nvSpPr>
        <p:spPr>
          <a:xfrm>
            <a:off x="618522" y="4148731"/>
            <a:ext cx="5000523" cy="197176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951CDE-083E-924C-C7AB-3FB6911FF254}"/>
              </a:ext>
            </a:extLst>
          </p:cNvPr>
          <p:cNvSpPr txBox="1"/>
          <p:nvPr/>
        </p:nvSpPr>
        <p:spPr>
          <a:xfrm>
            <a:off x="791519" y="3994843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Bagging</a:t>
            </a:r>
            <a:endParaRPr kumimoji="0" lang="en-VN" sz="20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F966E9-5808-9B9C-18A5-0775611EE549}"/>
              </a:ext>
            </a:extLst>
          </p:cNvPr>
          <p:cNvSpPr txBox="1"/>
          <p:nvPr/>
        </p:nvSpPr>
        <p:spPr>
          <a:xfrm>
            <a:off x="791519" y="4466983"/>
            <a:ext cx="4827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Bootstrapping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Decision Tree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Random Forest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Extract Subset Training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520D5D-0484-C852-F384-FCA9891F817C}"/>
              </a:ext>
            </a:extLst>
          </p:cNvPr>
          <p:cNvSpPr/>
          <p:nvPr/>
        </p:nvSpPr>
        <p:spPr>
          <a:xfrm>
            <a:off x="6572954" y="1619987"/>
            <a:ext cx="5000523" cy="197176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709F6-861A-2AFB-44C6-9F9FBA7ADEFD}"/>
              </a:ext>
            </a:extLst>
          </p:cNvPr>
          <p:cNvSpPr txBox="1"/>
          <p:nvPr/>
        </p:nvSpPr>
        <p:spPr>
          <a:xfrm>
            <a:off x="6745951" y="1466099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Boosting</a:t>
            </a:r>
            <a:endParaRPr kumimoji="0" lang="en-VN" sz="20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213783-251B-9FFF-7EE1-7F2CD4F1866B}"/>
              </a:ext>
            </a:extLst>
          </p:cNvPr>
          <p:cNvSpPr txBox="1"/>
          <p:nvPr/>
        </p:nvSpPr>
        <p:spPr>
          <a:xfrm>
            <a:off x="6745951" y="1938239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Boosting Methods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AdaBoost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Calculate Weight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Sampling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F4D94-65CB-D3EE-E38A-E2B75F925908}"/>
              </a:ext>
            </a:extLst>
          </p:cNvPr>
          <p:cNvSpPr/>
          <p:nvPr/>
        </p:nvSpPr>
        <p:spPr>
          <a:xfrm>
            <a:off x="6572954" y="4148731"/>
            <a:ext cx="5000523" cy="197176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356D1-A9D2-2EEE-A59F-7BBAEFA3F856}"/>
              </a:ext>
            </a:extLst>
          </p:cNvPr>
          <p:cNvSpPr txBox="1"/>
          <p:nvPr/>
        </p:nvSpPr>
        <p:spPr>
          <a:xfrm>
            <a:off x="6745951" y="3994843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endParaRPr kumimoji="0" lang="en-VN" sz="20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6B1FB-F067-D5A3-E396-639F06C0C564}"/>
              </a:ext>
            </a:extLst>
          </p:cNvPr>
          <p:cNvSpPr txBox="1"/>
          <p:nvPr/>
        </p:nvSpPr>
        <p:spPr>
          <a:xfrm>
            <a:off x="6745951" y="4466983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Housing Dataset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Random Forest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AdaBoost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Sklearn</a:t>
            </a: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buClrTx/>
              <a:buFont typeface="Wingdings" pitchFamily="2" charset="2"/>
              <a:buChar char="v"/>
            </a:pP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B42159C-1C48-A14B-5234-9C99FCD79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6477-47EB-4DED-7B50-C0A91A27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949998-FE3D-ED00-493C-7AFA97AF0F2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B83FCD-202A-2F81-1814-9C2B06356D5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A7AE0D-55C5-D76D-A2D7-AE47B91DA27F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Classification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ECD081-56E8-1868-A02F-085B08795BD6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8528ACB-54FC-03A8-12BC-3448F2B166C9}"/>
              </a:ext>
            </a:extLst>
          </p:cNvPr>
          <p:cNvGraphicFramePr>
            <a:graphicFrameLocks noGrp="1"/>
          </p:cNvGraphicFramePr>
          <p:nvPr/>
        </p:nvGraphicFramePr>
        <p:xfrm>
          <a:off x="7896251" y="3691178"/>
          <a:ext cx="3795640" cy="2560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38923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149410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62615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152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Petal_Length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Petal_Width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BCCC5A-7E86-122F-A0EE-9426BC0E1599}"/>
                  </a:ext>
                </a:extLst>
              </p:cNvPr>
              <p:cNvSpPr txBox="1"/>
              <p:nvPr/>
            </p:nvSpPr>
            <p:spPr>
              <a:xfrm>
                <a:off x="4646568" y="2916936"/>
                <a:ext cx="4510775" cy="520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BCCC5A-7E86-122F-A0EE-9426BC0E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568" y="2916936"/>
                <a:ext cx="4510775" cy="520463"/>
              </a:xfrm>
              <a:prstGeom prst="rect">
                <a:avLst/>
              </a:prstGeom>
              <a:blipFill>
                <a:blip r:embed="rId3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43727E-BDA1-C428-E90A-9D8A61764D8E}"/>
                  </a:ext>
                </a:extLst>
              </p:cNvPr>
              <p:cNvSpPr txBox="1"/>
              <p:nvPr/>
            </p:nvSpPr>
            <p:spPr>
              <a:xfrm>
                <a:off x="3051847" y="2992502"/>
                <a:ext cx="1594721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={3−,3+}</m:t>
                      </m:r>
                    </m:oMath>
                  </m:oMathPara>
                </a14:m>
                <a:endParaRPr lang="en-VN" sz="1800" i="1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43727E-BDA1-C428-E90A-9D8A61764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47" y="2992502"/>
                <a:ext cx="1594721" cy="369332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AEB4583-5D48-63A2-9531-CC046540A544}"/>
              </a:ext>
            </a:extLst>
          </p:cNvPr>
          <p:cNvSpPr txBox="1"/>
          <p:nvPr/>
        </p:nvSpPr>
        <p:spPr>
          <a:xfrm>
            <a:off x="4646575" y="3406191"/>
            <a:ext cx="886520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166544-E543-3DAA-2B29-2500F406E7A6}"/>
              </a:ext>
            </a:extLst>
          </p:cNvPr>
          <p:cNvSpPr txBox="1"/>
          <p:nvPr/>
        </p:nvSpPr>
        <p:spPr>
          <a:xfrm>
            <a:off x="2187107" y="3401629"/>
            <a:ext cx="86474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57AF90-E4BE-2FE9-4A2B-B68D6AC37A83}"/>
                  </a:ext>
                </a:extLst>
              </p:cNvPr>
              <p:cNvSpPr txBox="1"/>
              <p:nvPr/>
            </p:nvSpPr>
            <p:spPr>
              <a:xfrm>
                <a:off x="1322359" y="4210866"/>
                <a:ext cx="172949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+}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57AF90-E4BE-2FE9-4A2B-B68D6AC3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59" y="4210866"/>
                <a:ext cx="1729493" cy="369332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5434ACA-A5D9-CEBF-0BF3-16416D8DC953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5400000">
            <a:off x="2593641" y="2955299"/>
            <a:ext cx="849032" cy="1662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0A6909-3D70-99EB-62BF-CD8704779E18}"/>
                  </a:ext>
                </a:extLst>
              </p:cNvPr>
              <p:cNvSpPr txBox="1"/>
              <p:nvPr/>
            </p:nvSpPr>
            <p:spPr>
              <a:xfrm>
                <a:off x="4646574" y="4210866"/>
                <a:ext cx="172949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+}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0A6909-3D70-99EB-62BF-CD8704779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574" y="4210866"/>
                <a:ext cx="1729493" cy="36933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54D233A-8B5B-3A98-5752-620309AFC696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 rot="16200000" flipH="1">
            <a:off x="4255748" y="2955293"/>
            <a:ext cx="849032" cy="1662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DAE58F-5B90-08BD-44B7-92E607369148}"/>
                  </a:ext>
                </a:extLst>
              </p:cNvPr>
              <p:cNvSpPr txBox="1"/>
              <p:nvPr/>
            </p:nvSpPr>
            <p:spPr>
              <a:xfrm>
                <a:off x="481658" y="4677734"/>
                <a:ext cx="3410893" cy="795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.81</m:t>
                      </m:r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DAE58F-5B90-08BD-44B7-92E60736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4677734"/>
                <a:ext cx="3410893" cy="795602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1B5062-4696-B16C-752E-9632F8663809}"/>
                  </a:ext>
                </a:extLst>
              </p:cNvPr>
              <p:cNvSpPr txBox="1"/>
              <p:nvPr/>
            </p:nvSpPr>
            <p:spPr>
              <a:xfrm>
                <a:off x="3892551" y="4671900"/>
                <a:ext cx="3462150" cy="1096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VN" sz="1800" dirty="0"/>
              </a:p>
              <a:p>
                <a:pPr algn="just"/>
                <a:endParaRPr lang="en-VN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1B5062-4696-B16C-752E-9632F8663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51" y="4671900"/>
                <a:ext cx="3462150" cy="10964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251360-A40F-BA0B-4ED9-C330D7BA1D12}"/>
                  </a:ext>
                </a:extLst>
              </p:cNvPr>
              <p:cNvSpPr txBox="1"/>
              <p:nvPr/>
            </p:nvSpPr>
            <p:spPr>
              <a:xfrm>
                <a:off x="481658" y="5541731"/>
                <a:ext cx="7414592" cy="636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𝑊𝑖𝑑𝑡h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0.81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0.0=0.54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251360-A40F-BA0B-4ED9-C330D7BA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541731"/>
                <a:ext cx="7414592" cy="636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F5120F-0173-4032-DA81-3E7F40BDAD35}"/>
                  </a:ext>
                </a:extLst>
              </p:cNvPr>
              <p:cNvSpPr txBox="1"/>
              <p:nvPr/>
            </p:nvSpPr>
            <p:spPr>
              <a:xfrm>
                <a:off x="3051847" y="3829283"/>
                <a:ext cx="15947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0.8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F5120F-0173-4032-DA81-3E7F40BD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47" y="3829283"/>
                <a:ext cx="1594721" cy="369332"/>
              </a:xfrm>
              <a:prstGeom prst="rect">
                <a:avLst/>
              </a:prstGeom>
              <a:blipFill>
                <a:blip r:embed="rId10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Placeholder 3">
                <a:extLst>
                  <a:ext uri="{FF2B5EF4-FFF2-40B4-BE49-F238E27FC236}">
                    <a16:creationId xmlns:a16="http://schemas.microsoft.com/office/drawing/2014/main" id="{078305C5-A730-DB01-6F06-FBB8496EB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658" y="1747219"/>
                <a:ext cx="3290245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 Placeholder 3">
                <a:extLst>
                  <a:ext uri="{FF2B5EF4-FFF2-40B4-BE49-F238E27FC236}">
                    <a16:creationId xmlns:a16="http://schemas.microsoft.com/office/drawing/2014/main" id="{078305C5-A730-DB01-6F06-FBB8496EB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1747219"/>
                <a:ext cx="3290245" cy="871578"/>
              </a:xfrm>
              <a:prstGeom prst="rect">
                <a:avLst/>
              </a:prstGeom>
              <a:blipFill>
                <a:blip r:embed="rId11"/>
                <a:stretch>
                  <a:fillRect r="-383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A2013A-5054-D7D3-7CEF-9ECB2E327947}"/>
                  </a:ext>
                </a:extLst>
              </p:cNvPr>
              <p:cNvSpPr txBox="1"/>
              <p:nvPr/>
            </p:nvSpPr>
            <p:spPr>
              <a:xfrm>
                <a:off x="8415073" y="1747219"/>
                <a:ext cx="3426518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A2013A-5054-D7D3-7CEF-9ECB2E327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073" y="1747219"/>
                <a:ext cx="3426518" cy="875111"/>
              </a:xfrm>
              <a:prstGeom prst="rect">
                <a:avLst/>
              </a:prstGeom>
              <a:blipFill>
                <a:blip r:embed="rId12"/>
                <a:stretch>
                  <a:fillRect l="-1832" t="-114286" r="-733" b="-167143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3">
                <a:extLst>
                  <a:ext uri="{FF2B5EF4-FFF2-40B4-BE49-F238E27FC236}">
                    <a16:creationId xmlns:a16="http://schemas.microsoft.com/office/drawing/2014/main" id="{4BD13D1D-EBDB-3C43-18A9-3ECF66415B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0811" y="1750752"/>
                <a:ext cx="4405354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 Placeholder 3">
                <a:extLst>
                  <a:ext uri="{FF2B5EF4-FFF2-40B4-BE49-F238E27FC236}">
                    <a16:creationId xmlns:a16="http://schemas.microsoft.com/office/drawing/2014/main" id="{4BD13D1D-EBDB-3C43-18A9-3ECF66415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11" y="1750752"/>
                <a:ext cx="4405354" cy="871578"/>
              </a:xfrm>
              <a:prstGeom prst="rect">
                <a:avLst/>
              </a:prstGeom>
              <a:blipFill>
                <a:blip r:embed="rId13"/>
                <a:stretch>
                  <a:fillRect b="-5714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42E3B2-0A1D-B822-4ACE-9DE3C5E114E2}"/>
                  </a:ext>
                </a:extLst>
              </p:cNvPr>
              <p:cNvSpPr txBox="1"/>
              <p:nvPr/>
            </p:nvSpPr>
            <p:spPr>
              <a:xfrm>
                <a:off x="500109" y="6167560"/>
                <a:ext cx="73636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𝑊𝑖𝑑𝑡h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=1−0.54=0.46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42E3B2-0A1D-B822-4ACE-9DE3C5E11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09" y="6167560"/>
                <a:ext cx="736368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3C5D9-CE46-CB2B-C8FA-8E36C7BAD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5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B04AC-B859-A29C-B8D2-D1660E868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DE0BE6-4D9C-16ED-11FC-94EC8E49FD19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29D3E6-EDC5-7703-005D-F66AFF8BB95C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DD7BA7-7A9D-EEA9-DD9B-67C39E7A786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Classification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20EDDD-3416-B727-083A-E17FA2C90B33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CD1E275-CD1D-94FB-3ED2-A601359D6172}"/>
              </a:ext>
            </a:extLst>
          </p:cNvPr>
          <p:cNvGraphicFramePr>
            <a:graphicFrameLocks noGrp="1"/>
          </p:cNvGraphicFramePr>
          <p:nvPr/>
        </p:nvGraphicFramePr>
        <p:xfrm>
          <a:off x="7896251" y="3691178"/>
          <a:ext cx="3795640" cy="2560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38923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149410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62615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152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Petal_Length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Petal_Width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Placeholder 3">
                <a:extLst>
                  <a:ext uri="{FF2B5EF4-FFF2-40B4-BE49-F238E27FC236}">
                    <a16:creationId xmlns:a16="http://schemas.microsoft.com/office/drawing/2014/main" id="{73AA2783-7F3A-A034-D684-576D5B35D9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658" y="1747219"/>
                <a:ext cx="3290245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 Placeholder 3">
                <a:extLst>
                  <a:ext uri="{FF2B5EF4-FFF2-40B4-BE49-F238E27FC236}">
                    <a16:creationId xmlns:a16="http://schemas.microsoft.com/office/drawing/2014/main" id="{73AA2783-7F3A-A034-D684-576D5B35D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1747219"/>
                <a:ext cx="3290245" cy="871578"/>
              </a:xfrm>
              <a:prstGeom prst="rect">
                <a:avLst/>
              </a:prstGeom>
              <a:blipFill>
                <a:blip r:embed="rId3"/>
                <a:stretch>
                  <a:fillRect r="-383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2819C2F-CF11-C734-9A5C-87D337BDD6B6}"/>
                  </a:ext>
                </a:extLst>
              </p:cNvPr>
              <p:cNvSpPr txBox="1"/>
              <p:nvPr/>
            </p:nvSpPr>
            <p:spPr>
              <a:xfrm>
                <a:off x="8415073" y="1747219"/>
                <a:ext cx="3426518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2819C2F-CF11-C734-9A5C-87D337BDD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073" y="1747219"/>
                <a:ext cx="3426518" cy="875111"/>
              </a:xfrm>
              <a:prstGeom prst="rect">
                <a:avLst/>
              </a:prstGeom>
              <a:blipFill>
                <a:blip r:embed="rId4"/>
                <a:stretch>
                  <a:fillRect l="-1832" t="-114286" r="-733" b="-167143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3">
                <a:extLst>
                  <a:ext uri="{FF2B5EF4-FFF2-40B4-BE49-F238E27FC236}">
                    <a16:creationId xmlns:a16="http://schemas.microsoft.com/office/drawing/2014/main" id="{D6F3FC40-124F-6B7D-913D-3D5B79D0DC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0811" y="1750752"/>
                <a:ext cx="4405354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 Placeholder 3">
                <a:extLst>
                  <a:ext uri="{FF2B5EF4-FFF2-40B4-BE49-F238E27FC236}">
                    <a16:creationId xmlns:a16="http://schemas.microsoft.com/office/drawing/2014/main" id="{D6F3FC40-124F-6B7D-913D-3D5B79D0D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11" y="1750752"/>
                <a:ext cx="4405354" cy="871578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33BE1-1A11-79D7-FA64-B82EE44E05DF}"/>
                  </a:ext>
                </a:extLst>
              </p:cNvPr>
              <p:cNvSpPr txBox="1"/>
              <p:nvPr/>
            </p:nvSpPr>
            <p:spPr>
              <a:xfrm>
                <a:off x="3958772" y="2952514"/>
                <a:ext cx="1562524" cy="738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Petal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Width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&lt;=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8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1.0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6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[3,3]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33BE1-1A11-79D7-FA64-B82EE44E0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72" y="2952514"/>
                <a:ext cx="1562524" cy="738664"/>
              </a:xfrm>
              <a:prstGeom prst="rect">
                <a:avLst/>
              </a:prstGeom>
              <a:blipFill>
                <a:blip r:embed="rId6"/>
                <a:stretch>
                  <a:fillRect t="-1639" b="-8197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6B0334-C26A-9A11-8EEB-B32F8B90914F}"/>
                  </a:ext>
                </a:extLst>
              </p:cNvPr>
              <p:cNvSpPr txBox="1"/>
              <p:nvPr/>
            </p:nvSpPr>
            <p:spPr>
              <a:xfrm>
                <a:off x="5517364" y="4015545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6B0334-C26A-9A11-8EEB-B32F8B909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364" y="4015545"/>
                <a:ext cx="1562524" cy="553998"/>
              </a:xfrm>
              <a:prstGeom prst="rect">
                <a:avLst/>
              </a:prstGeom>
              <a:blipFill>
                <a:blip r:embed="rId7"/>
                <a:stretch>
                  <a:fillRect t="-2174" b="-10870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04851-FA23-9A08-55B1-A0EEF4A686EF}"/>
                  </a:ext>
                </a:extLst>
              </p:cNvPr>
              <p:cNvSpPr txBox="1"/>
              <p:nvPr/>
            </p:nvSpPr>
            <p:spPr>
              <a:xfrm>
                <a:off x="2392316" y="4015545"/>
                <a:ext cx="1562524" cy="734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≤1.5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811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3,1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04851-FA23-9A08-55B1-A0EEF4A6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316" y="4015545"/>
                <a:ext cx="1562524" cy="734432"/>
              </a:xfrm>
              <a:prstGeom prst="rect">
                <a:avLst/>
              </a:prstGeom>
              <a:blipFill>
                <a:blip r:embed="rId8"/>
                <a:stretch>
                  <a:fillRect t="-3333" b="-10000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D78D95-F809-77B2-12AA-37ACF8C709F0}"/>
                  </a:ext>
                </a:extLst>
              </p:cNvPr>
              <p:cNvSpPr txBox="1"/>
              <p:nvPr/>
            </p:nvSpPr>
            <p:spPr>
              <a:xfrm>
                <a:off x="3958772" y="5074344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D78D95-F809-77B2-12AA-37ACF8C70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72" y="5074344"/>
                <a:ext cx="1562524" cy="553998"/>
              </a:xfrm>
              <a:prstGeom prst="rect">
                <a:avLst/>
              </a:prstGeom>
              <a:blipFill>
                <a:blip r:embed="rId9"/>
                <a:stretch>
                  <a:fillRect t="-2174" b="-10870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F401E6-9AC3-AEC9-8468-17C737E49A1D}"/>
                  </a:ext>
                </a:extLst>
              </p:cNvPr>
              <p:cNvSpPr txBox="1"/>
              <p:nvPr/>
            </p:nvSpPr>
            <p:spPr>
              <a:xfrm>
                <a:off x="829792" y="5074344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3,0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F401E6-9AC3-AEC9-8468-17C737E49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92" y="5074344"/>
                <a:ext cx="1562524" cy="553998"/>
              </a:xfrm>
              <a:prstGeom prst="rect">
                <a:avLst/>
              </a:prstGeom>
              <a:blipFill>
                <a:blip r:embed="rId10"/>
                <a:stretch>
                  <a:fillRect t="-2174" b="-10870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74D9F9-F9E4-1935-CBF7-CE67B52BE372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173578" y="3691178"/>
            <a:ext cx="1566456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47E1B9-7BE9-AE30-D247-E571725CF34D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4740034" y="3691178"/>
            <a:ext cx="1558592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A2E7FD-2D98-F85D-9264-3EF437448B88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173578" y="4749977"/>
            <a:ext cx="1566456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6D36DD-DCC0-510D-DF9F-5FED241788E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1611054" y="4749977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53F2AD-BB07-04B9-BCCB-1EA137505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7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145BF-C6C2-EABB-8B69-715CB282A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60613B-9B0A-B638-3757-AA5C7FDDB092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A7B963-C7DC-8B2F-DF4B-B2F48169B909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246594-D59D-45F7-D08D-660E017E3BF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Classification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CDB63A-A9BC-4FA0-CDB4-6E35B06E40E6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A3F0093-B27D-D7D1-08EB-271970DC47CD}"/>
              </a:ext>
            </a:extLst>
          </p:cNvPr>
          <p:cNvGraphicFramePr>
            <a:graphicFrameLocks noGrp="1"/>
          </p:cNvGraphicFramePr>
          <p:nvPr/>
        </p:nvGraphicFramePr>
        <p:xfrm>
          <a:off x="7896251" y="3691178"/>
          <a:ext cx="3795640" cy="2560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38923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149410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62615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152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Petal_Length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Petal_Width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Placeholder 3">
                <a:extLst>
                  <a:ext uri="{FF2B5EF4-FFF2-40B4-BE49-F238E27FC236}">
                    <a16:creationId xmlns:a16="http://schemas.microsoft.com/office/drawing/2014/main" id="{DC25507B-99F2-1574-4E46-A7AD081D54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658" y="1747219"/>
                <a:ext cx="3290245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 Placeholder 3">
                <a:extLst>
                  <a:ext uri="{FF2B5EF4-FFF2-40B4-BE49-F238E27FC236}">
                    <a16:creationId xmlns:a16="http://schemas.microsoft.com/office/drawing/2014/main" id="{DC25507B-99F2-1574-4E46-A7AD081D5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1747219"/>
                <a:ext cx="3290245" cy="871578"/>
              </a:xfrm>
              <a:prstGeom prst="rect">
                <a:avLst/>
              </a:prstGeom>
              <a:blipFill>
                <a:blip r:embed="rId3"/>
                <a:stretch>
                  <a:fillRect r="-383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FEECAC-DA5C-6BDD-87A0-7854C87A3688}"/>
                  </a:ext>
                </a:extLst>
              </p:cNvPr>
              <p:cNvSpPr txBox="1"/>
              <p:nvPr/>
            </p:nvSpPr>
            <p:spPr>
              <a:xfrm>
                <a:off x="8415073" y="1747219"/>
                <a:ext cx="3426518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FEECAC-DA5C-6BDD-87A0-7854C87A3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073" y="1747219"/>
                <a:ext cx="3426518" cy="875111"/>
              </a:xfrm>
              <a:prstGeom prst="rect">
                <a:avLst/>
              </a:prstGeom>
              <a:blipFill>
                <a:blip r:embed="rId4"/>
                <a:stretch>
                  <a:fillRect l="-1832" t="-114286" r="-733" b="-167143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3">
                <a:extLst>
                  <a:ext uri="{FF2B5EF4-FFF2-40B4-BE49-F238E27FC236}">
                    <a16:creationId xmlns:a16="http://schemas.microsoft.com/office/drawing/2014/main" id="{BC3218BD-181C-D150-4549-15BA304625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0811" y="1750752"/>
                <a:ext cx="4405354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 Placeholder 3">
                <a:extLst>
                  <a:ext uri="{FF2B5EF4-FFF2-40B4-BE49-F238E27FC236}">
                    <a16:creationId xmlns:a16="http://schemas.microsoft.com/office/drawing/2014/main" id="{BC3218BD-181C-D150-4549-15BA30462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11" y="1750752"/>
                <a:ext cx="4405354" cy="871578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A04F8BCB-5257-F934-7A3A-81E4B59C2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" y="2869324"/>
            <a:ext cx="5693687" cy="36198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00EFE7-FB9C-3E59-7F49-7C75AE6EA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21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61CA-679E-86DB-88A0-7D0AA0823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2A3F38-6DAA-E82E-32CD-9C53D79CD895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8D98B0-44EF-1396-5075-919172942430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36A34D-5C10-A7CA-A481-0B4F73192544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72A7A5-0598-5A03-FACA-BD3FDEC955C5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72F1BF4-1069-F195-6EEA-07196A04F0CF}"/>
              </a:ext>
            </a:extLst>
          </p:cNvPr>
          <p:cNvGraphicFramePr>
            <a:graphicFrameLocks noGrp="1"/>
          </p:cNvGraphicFramePr>
          <p:nvPr/>
        </p:nvGraphicFramePr>
        <p:xfrm>
          <a:off x="9244658" y="3452707"/>
          <a:ext cx="2451398" cy="1828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18337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933061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152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Experience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62994F5A-9F4C-3C50-2B0E-94DF1DBB6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3" y="1742237"/>
                <a:ext cx="3917437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vi-V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vi-V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vi-V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vi-V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62994F5A-9F4C-3C50-2B0E-94DF1DBB6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1742237"/>
                <a:ext cx="3917437" cy="871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55CD19-0904-650E-1AD9-63D263F874A2}"/>
                  </a:ext>
                </a:extLst>
              </p:cNvPr>
              <p:cNvSpPr txBox="1"/>
              <p:nvPr/>
            </p:nvSpPr>
            <p:spPr>
              <a:xfrm>
                <a:off x="8304245" y="1738704"/>
                <a:ext cx="3391812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55CD19-0904-650E-1AD9-63D263F87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1738704"/>
                <a:ext cx="3391812" cy="875111"/>
              </a:xfrm>
              <a:prstGeom prst="rect">
                <a:avLst/>
              </a:prstGeom>
              <a:blipFill>
                <a:blip r:embed="rId4"/>
                <a:stretch>
                  <a:fillRect t="-111268" b="-164789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4C913A-9E56-2B6D-800A-E2A6F61F034D}"/>
                  </a:ext>
                </a:extLst>
              </p:cNvPr>
              <p:cNvSpPr txBox="1"/>
              <p:nvPr/>
            </p:nvSpPr>
            <p:spPr>
              <a:xfrm>
                <a:off x="4662906" y="1738704"/>
                <a:ext cx="3391812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4C913A-9E56-2B6D-800A-E2A6F61F0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06" y="1738704"/>
                <a:ext cx="3391812" cy="875111"/>
              </a:xfrm>
              <a:prstGeom prst="rect">
                <a:avLst/>
              </a:prstGeom>
              <a:blipFill>
                <a:blip r:embed="rId5"/>
                <a:stretch>
                  <a:fillRect t="-111268" b="-164789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2505A0-0292-785E-EF2A-F91905659B2A}"/>
                  </a:ext>
                </a:extLst>
              </p:cNvPr>
              <p:cNvSpPr txBox="1"/>
              <p:nvPr/>
            </p:nvSpPr>
            <p:spPr>
              <a:xfrm>
                <a:off x="3174377" y="3369877"/>
                <a:ext cx="190444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vi-V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={0, 0, 55, 83}</m:t>
                      </m:r>
                    </m:oMath>
                  </m:oMathPara>
                </a14:m>
                <a:endParaRPr lang="en-VN" sz="1800" i="1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2505A0-0292-785E-EF2A-F91905659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377" y="3369877"/>
                <a:ext cx="1904446" cy="36933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2B1ADF-0B4E-9967-9F82-3FF84BD5577D}"/>
                  </a:ext>
                </a:extLst>
              </p:cNvPr>
              <p:cNvSpPr txBox="1"/>
              <p:nvPr/>
            </p:nvSpPr>
            <p:spPr>
              <a:xfrm>
                <a:off x="473839" y="4125960"/>
                <a:ext cx="774643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r>
                                <a:rPr lang="vi-VN" sz="1800" b="0" i="1" smtClean="0">
                                  <a:latin typeface="Cambria Math" panose="02040503050406030204" pitchFamily="18" charset="0"/>
                                </a:rPr>
                                <m:t>34.5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1800" b="0" i="1" smtClean="0">
                                  <a:latin typeface="Cambria Math" panose="02040503050406030204" pitchFamily="18" charset="0"/>
                                </a:rPr>
                                <m:t>0−34.5</m:t>
                              </m:r>
                            </m:e>
                          </m:d>
                        </m:e>
                        <m:sup>
                          <m:r>
                            <a:rPr lang="vi-V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1800" b="0" i="1" smtClean="0">
                                  <a:latin typeface="Cambria Math" panose="02040503050406030204" pitchFamily="18" charset="0"/>
                                </a:rPr>
                                <m:t>55−34.5</m:t>
                              </m:r>
                            </m:e>
                          </m:d>
                        </m:e>
                        <m:sup>
                          <m:r>
                            <a:rPr lang="vi-V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1800" b="0" i="1" smtClean="0">
                                  <a:latin typeface="Cambria Math" panose="02040503050406030204" pitchFamily="18" charset="0"/>
                                </a:rPr>
                                <m:t>83−34.5</m:t>
                              </m:r>
                            </m:e>
                          </m:d>
                        </m:e>
                        <m:sup>
                          <m:r>
                            <a:rPr lang="vi-V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=5153</m:t>
                      </m:r>
                    </m:oMath>
                  </m:oMathPara>
                </a14:m>
                <a:endParaRPr lang="en-US" sz="1800" b="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2B1ADF-0B4E-9967-9F82-3FF84BD55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39" y="4125960"/>
                <a:ext cx="7746430" cy="276999"/>
              </a:xfrm>
              <a:prstGeom prst="rect">
                <a:avLst/>
              </a:prstGeom>
              <a:blipFill>
                <a:blip r:embed="rId7"/>
                <a:stretch>
                  <a:fillRect l="-982" b="-1739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179C76-F4FF-2127-E8F2-5C332BD1ECC0}"/>
                  </a:ext>
                </a:extLst>
              </p:cNvPr>
              <p:cNvSpPr txBox="1"/>
              <p:nvPr/>
            </p:nvSpPr>
            <p:spPr>
              <a:xfrm>
                <a:off x="2575680" y="3739209"/>
                <a:ext cx="2844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34.5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179C76-F4FF-2127-E8F2-5C332BD1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680" y="3739209"/>
                <a:ext cx="2844250" cy="369332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E87D62-F7C2-2D00-14EF-D87A415B17E0}"/>
                  </a:ext>
                </a:extLst>
              </p:cNvPr>
              <p:cNvSpPr txBox="1"/>
              <p:nvPr/>
            </p:nvSpPr>
            <p:spPr>
              <a:xfrm>
                <a:off x="495943" y="4679937"/>
                <a:ext cx="82876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1800" i="1">
                                      <a:latin typeface="Cambria Math" panose="02040503050406030204" pitchFamily="18" charset="0"/>
                                    </a:rPr>
                                    <m:t>0−34.5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vi-V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vi-V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1800" i="1">
                                      <a:latin typeface="Cambria Math" panose="02040503050406030204" pitchFamily="18" charset="0"/>
                                    </a:rPr>
                                    <m:t>0−34.5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vi-V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vi-V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1800" i="1">
                                      <a:latin typeface="Cambria Math" panose="02040503050406030204" pitchFamily="18" charset="0"/>
                                    </a:rPr>
                                    <m:t>55−34.5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vi-V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vi-V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1800" i="1">
                                      <a:latin typeface="Cambria Math" panose="02040503050406030204" pitchFamily="18" charset="0"/>
                                    </a:rPr>
                                    <m:t>83−34.5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vi-V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=1288.25</m:t>
                      </m:r>
                    </m:oMath>
                  </m:oMathPara>
                </a14:m>
                <a:endParaRPr lang="en-US" sz="1800" b="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E87D62-F7C2-2D00-14EF-D87A415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4679937"/>
                <a:ext cx="8287606" cy="553998"/>
              </a:xfrm>
              <a:prstGeom prst="rect">
                <a:avLst/>
              </a:prstGeom>
              <a:blipFill>
                <a:blip r:embed="rId9"/>
                <a:stretch>
                  <a:fillRect l="-917" b="-1111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D701829-754D-49D9-45A7-4EC12AECE1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8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BB3EF-1D2C-0C89-85D8-B0309AA55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6899AA-8E85-46DD-1BEB-B43577777CB0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291176-094B-89DF-7782-57EB144EFCC1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2A2ED9-650F-FE80-C0B5-A276E320697A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A42B18-51D1-3AC0-051B-12A744D4866F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40D51C-1F69-02D1-36FC-91D0A797F8A4}"/>
              </a:ext>
            </a:extLst>
          </p:cNvPr>
          <p:cNvGraphicFramePr>
            <a:graphicFrameLocks noGrp="1"/>
          </p:cNvGraphicFramePr>
          <p:nvPr/>
        </p:nvGraphicFramePr>
        <p:xfrm>
          <a:off x="9244658" y="3452707"/>
          <a:ext cx="2451398" cy="1828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18337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933061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152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Experience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D3AF8D4D-C859-C4F4-539C-4A66B8B67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3" y="1742237"/>
                <a:ext cx="3917437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vi-V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vi-V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vi-V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vi-V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D3AF8D4D-C859-C4F4-539C-4A66B8B67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1742237"/>
                <a:ext cx="3917437" cy="871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BF8FC4-E879-8F87-CB88-D25DC94B5131}"/>
                  </a:ext>
                </a:extLst>
              </p:cNvPr>
              <p:cNvSpPr txBox="1"/>
              <p:nvPr/>
            </p:nvSpPr>
            <p:spPr>
              <a:xfrm>
                <a:off x="8304245" y="1738704"/>
                <a:ext cx="3391812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BF8FC4-E879-8F87-CB88-D25DC94B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1738704"/>
                <a:ext cx="3391812" cy="875111"/>
              </a:xfrm>
              <a:prstGeom prst="rect">
                <a:avLst/>
              </a:prstGeom>
              <a:blipFill>
                <a:blip r:embed="rId4"/>
                <a:stretch>
                  <a:fillRect t="-111268" b="-164789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380F15-FAB7-8F24-190F-31BEA28DBFCF}"/>
                  </a:ext>
                </a:extLst>
              </p:cNvPr>
              <p:cNvSpPr txBox="1"/>
              <p:nvPr/>
            </p:nvSpPr>
            <p:spPr>
              <a:xfrm>
                <a:off x="4662906" y="1738704"/>
                <a:ext cx="3391812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380F15-FAB7-8F24-190F-31BEA28DB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06" y="1738704"/>
                <a:ext cx="3391812" cy="875111"/>
              </a:xfrm>
              <a:prstGeom prst="rect">
                <a:avLst/>
              </a:prstGeom>
              <a:blipFill>
                <a:blip r:embed="rId5"/>
                <a:stretch>
                  <a:fillRect t="-111268" b="-164789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A3AFB7-E532-F707-B7A9-59BE736A62D9}"/>
                  </a:ext>
                </a:extLst>
              </p:cNvPr>
              <p:cNvSpPr txBox="1"/>
              <p:nvPr/>
            </p:nvSpPr>
            <p:spPr>
              <a:xfrm>
                <a:off x="3174377" y="3369877"/>
                <a:ext cx="190444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vi-V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={0, 0, 55, 83}</m:t>
                      </m:r>
                    </m:oMath>
                  </m:oMathPara>
                </a14:m>
                <a:endParaRPr lang="en-VN" sz="1800" i="1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A3AFB7-E532-F707-B7A9-59BE736A6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377" y="3369877"/>
                <a:ext cx="1904446" cy="36933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65E2BD-25D2-9888-AB1B-41884AD08040}"/>
              </a:ext>
            </a:extLst>
          </p:cNvPr>
          <p:cNvSpPr txBox="1"/>
          <p:nvPr/>
        </p:nvSpPr>
        <p:spPr>
          <a:xfrm>
            <a:off x="4918235" y="3755784"/>
            <a:ext cx="886520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86B19-5606-3857-34A9-B234E162C906}"/>
              </a:ext>
            </a:extLst>
          </p:cNvPr>
          <p:cNvSpPr txBox="1"/>
          <p:nvPr/>
        </p:nvSpPr>
        <p:spPr>
          <a:xfrm>
            <a:off x="2458767" y="3751222"/>
            <a:ext cx="86474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0C3BCC-D76F-F5A7-1D9E-D22567B4F08E}"/>
                  </a:ext>
                </a:extLst>
              </p:cNvPr>
              <p:cNvSpPr txBox="1"/>
              <p:nvPr/>
            </p:nvSpPr>
            <p:spPr>
              <a:xfrm>
                <a:off x="495943" y="4560459"/>
                <a:ext cx="2827569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vi-V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0C3BCC-D76F-F5A7-1D9E-D22567B4F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4560459"/>
                <a:ext cx="2827569" cy="36933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187EA45-A0F8-0968-29C3-C27BC9DE83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2607539" y="3041398"/>
            <a:ext cx="821250" cy="2216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19568-150D-2B18-5A5A-076AE53D651A}"/>
                  </a:ext>
                </a:extLst>
              </p:cNvPr>
              <p:cNvSpPr txBox="1"/>
              <p:nvPr/>
            </p:nvSpPr>
            <p:spPr>
              <a:xfrm>
                <a:off x="4918234" y="4560459"/>
                <a:ext cx="258143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vi-V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0, 55, 83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19568-150D-2B18-5A5A-076AE53D6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34" y="4560459"/>
                <a:ext cx="2581433" cy="369332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62AC410-3DFB-F638-DB2A-48585797B2E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16200000" flipH="1">
            <a:off x="4757150" y="3108658"/>
            <a:ext cx="821250" cy="20823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2F84B9-FD5A-29B2-9661-4851F2877D01}"/>
                  </a:ext>
                </a:extLst>
              </p:cNvPr>
              <p:cNvSpPr txBox="1"/>
              <p:nvPr/>
            </p:nvSpPr>
            <p:spPr>
              <a:xfrm>
                <a:off x="495943" y="5343635"/>
                <a:ext cx="70037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0−0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2F84B9-FD5A-29B2-9661-4851F2877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5343635"/>
                <a:ext cx="7003724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C47F09-74EB-F80D-A389-079CD743D0D3}"/>
                  </a:ext>
                </a:extLst>
              </p:cNvPr>
              <p:cNvSpPr txBox="1"/>
              <p:nvPr/>
            </p:nvSpPr>
            <p:spPr>
              <a:xfrm>
                <a:off x="2522559" y="4154578"/>
                <a:ext cx="32080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𝐸𝑥𝑝𝑒𝑟𝑖𝑒𝑛𝑐𝑒</m:t>
                      </m:r>
                      <m:r>
                        <a:rPr lang="vi-V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≤2.0</m:t>
                      </m:r>
                      <m:r>
                        <a:rPr lang="vi-V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C47F09-74EB-F80D-A389-079CD743D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59" y="4154578"/>
                <a:ext cx="320808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E88D9F-41C8-9A6C-2A16-AD92BA18490C}"/>
                  </a:ext>
                </a:extLst>
              </p:cNvPr>
              <p:cNvSpPr txBox="1"/>
              <p:nvPr/>
            </p:nvSpPr>
            <p:spPr>
              <a:xfrm>
                <a:off x="479262" y="4946366"/>
                <a:ext cx="2844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E88D9F-41C8-9A6C-2A16-AD92BA18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62" y="4946366"/>
                <a:ext cx="2844250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21CBF7-B470-5440-F330-3428042361E8}"/>
                  </a:ext>
                </a:extLst>
              </p:cNvPr>
              <p:cNvSpPr txBox="1"/>
              <p:nvPr/>
            </p:nvSpPr>
            <p:spPr>
              <a:xfrm>
                <a:off x="4918233" y="4926393"/>
                <a:ext cx="25814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46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21CBF7-B470-5440-F330-342804236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33" y="4926393"/>
                <a:ext cx="2581433" cy="369332"/>
              </a:xfrm>
              <a:prstGeom prst="rect">
                <a:avLst/>
              </a:prstGeom>
              <a:blipFill>
                <a:blip r:embed="rId1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D4C1A3-AFA9-0032-C8E7-9BF6ADA5EAFE}"/>
                  </a:ext>
                </a:extLst>
              </p:cNvPr>
              <p:cNvSpPr txBox="1"/>
              <p:nvPr/>
            </p:nvSpPr>
            <p:spPr>
              <a:xfrm>
                <a:off x="495943" y="5919518"/>
                <a:ext cx="70037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83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1800" i="1"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3566</m:t>
                      </m:r>
                    </m:oMath>
                  </m:oMathPara>
                </a14:m>
                <a:endParaRPr lang="en-US" sz="1800" b="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D4C1A3-AFA9-0032-C8E7-9BF6ADA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5919518"/>
                <a:ext cx="7003724" cy="276999"/>
              </a:xfrm>
              <a:prstGeom prst="rect">
                <a:avLst/>
              </a:prstGeom>
              <a:blipFill>
                <a:blip r:embed="rId1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10BC78-9D4E-2234-C7BA-53CABDA651D2}"/>
                  </a:ext>
                </a:extLst>
              </p:cNvPr>
              <p:cNvSpPr txBox="1"/>
              <p:nvPr/>
            </p:nvSpPr>
            <p:spPr>
              <a:xfrm>
                <a:off x="7078545" y="5704749"/>
                <a:ext cx="33918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𝐸𝑥𝑝𝑒𝑟𝑖𝑒𝑛𝑐𝑒</m:t>
                          </m:r>
                          <m:r>
                            <a:rPr lang="vi-V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≤2.0</m:t>
                          </m:r>
                        </m:e>
                      </m:d>
                      <m:r>
                        <a:rPr lang="vi-V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=3566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10BC78-9D4E-2234-C7BA-53CABDA65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45" y="5704749"/>
                <a:ext cx="3391812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0BA1919-92EB-8916-C911-FF886CA964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8B7BB-16F2-8D94-A408-9E51CCEA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0C93B9-03C5-5E4D-63EB-8E0B25A52156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2A0263-F90A-F63A-BE90-C24D84CFE2E4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12DF37-DD5C-C78B-228C-DC23FCC0BF82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AAB96B-1120-C481-A6C7-E16277482C38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CD6F33E-87A9-B609-2918-560873E7835C}"/>
              </a:ext>
            </a:extLst>
          </p:cNvPr>
          <p:cNvGraphicFramePr>
            <a:graphicFrameLocks noGrp="1"/>
          </p:cNvGraphicFramePr>
          <p:nvPr/>
        </p:nvGraphicFramePr>
        <p:xfrm>
          <a:off x="9244658" y="3452707"/>
          <a:ext cx="2451398" cy="1828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18337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933061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152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Experience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D6A0C503-E06D-3CFA-E933-91136255DB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3" y="1742237"/>
                <a:ext cx="3917437" cy="871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vi-V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vi-V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vi-V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vi-V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vi-V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D6A0C503-E06D-3CFA-E933-91136255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1742237"/>
                <a:ext cx="3917437" cy="871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FEBDF-0264-FDF3-423C-ACACBB5C6790}"/>
                  </a:ext>
                </a:extLst>
              </p:cNvPr>
              <p:cNvSpPr txBox="1"/>
              <p:nvPr/>
            </p:nvSpPr>
            <p:spPr>
              <a:xfrm>
                <a:off x="8304245" y="1738704"/>
                <a:ext cx="3391812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FEBDF-0264-FDF3-423C-ACACBB5C6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1738704"/>
                <a:ext cx="3391812" cy="875111"/>
              </a:xfrm>
              <a:prstGeom prst="rect">
                <a:avLst/>
              </a:prstGeom>
              <a:blipFill>
                <a:blip r:embed="rId4"/>
                <a:stretch>
                  <a:fillRect t="-111268" b="-164789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F6F63E-7DDD-80F0-B834-2162EF2B5E6B}"/>
                  </a:ext>
                </a:extLst>
              </p:cNvPr>
              <p:cNvSpPr txBox="1"/>
              <p:nvPr/>
            </p:nvSpPr>
            <p:spPr>
              <a:xfrm>
                <a:off x="4662906" y="1738704"/>
                <a:ext cx="3391812" cy="8751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F6F63E-7DDD-80F0-B834-2162EF2B5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06" y="1738704"/>
                <a:ext cx="3391812" cy="875111"/>
              </a:xfrm>
              <a:prstGeom prst="rect">
                <a:avLst/>
              </a:prstGeom>
              <a:blipFill>
                <a:blip r:embed="rId5"/>
                <a:stretch>
                  <a:fillRect t="-111268" b="-164789"/>
                </a:stretch>
              </a:blip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035014-8E6A-CDBD-C419-F360ED5A2267}"/>
                  </a:ext>
                </a:extLst>
              </p:cNvPr>
              <p:cNvSpPr txBox="1"/>
              <p:nvPr/>
            </p:nvSpPr>
            <p:spPr>
              <a:xfrm>
                <a:off x="3174377" y="3369877"/>
                <a:ext cx="190444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vi-V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={0, 0, 55, 83}</m:t>
                      </m:r>
                    </m:oMath>
                  </m:oMathPara>
                </a14:m>
                <a:endParaRPr lang="en-VN" sz="1800" i="1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035014-8E6A-CDBD-C419-F360ED5A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377" y="3369877"/>
                <a:ext cx="1904446" cy="36933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752C707-C85E-4CC6-B76B-FACF4464FA47}"/>
              </a:ext>
            </a:extLst>
          </p:cNvPr>
          <p:cNvSpPr txBox="1"/>
          <p:nvPr/>
        </p:nvSpPr>
        <p:spPr>
          <a:xfrm>
            <a:off x="4918235" y="3755784"/>
            <a:ext cx="886520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A44C5-C3D2-D0BD-3608-1D831A07510F}"/>
              </a:ext>
            </a:extLst>
          </p:cNvPr>
          <p:cNvSpPr txBox="1"/>
          <p:nvPr/>
        </p:nvSpPr>
        <p:spPr>
          <a:xfrm>
            <a:off x="2458767" y="3751222"/>
            <a:ext cx="86474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9080E-A82F-1936-BB89-E61D725EF49C}"/>
                  </a:ext>
                </a:extLst>
              </p:cNvPr>
              <p:cNvSpPr txBox="1"/>
              <p:nvPr/>
            </p:nvSpPr>
            <p:spPr>
              <a:xfrm>
                <a:off x="495943" y="4560459"/>
                <a:ext cx="2827569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vi-V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9080E-A82F-1936-BB89-E61D725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4560459"/>
                <a:ext cx="2827569" cy="36933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79D6C65-BE6D-7457-5C3C-A6DBD2C9468F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2607539" y="3041398"/>
            <a:ext cx="821250" cy="2216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0776CD-AF76-4F53-3BCA-62154519CADC}"/>
                  </a:ext>
                </a:extLst>
              </p:cNvPr>
              <p:cNvSpPr txBox="1"/>
              <p:nvPr/>
            </p:nvSpPr>
            <p:spPr>
              <a:xfrm>
                <a:off x="4918234" y="4560459"/>
                <a:ext cx="258143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vi-V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0, 55, 83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0776CD-AF76-4F53-3BCA-62154519C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34" y="4560459"/>
                <a:ext cx="2581433" cy="369332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CFA44E6A-83C9-5C50-643C-37A01738EE3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16200000" flipH="1">
            <a:off x="4757150" y="3108658"/>
            <a:ext cx="821250" cy="20823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294940-95D9-7FFD-5AD4-A976662156CE}"/>
                  </a:ext>
                </a:extLst>
              </p:cNvPr>
              <p:cNvSpPr txBox="1"/>
              <p:nvPr/>
            </p:nvSpPr>
            <p:spPr>
              <a:xfrm>
                <a:off x="495943" y="5343635"/>
                <a:ext cx="70037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vi-V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294940-95D9-7FFD-5AD4-A97666215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5343635"/>
                <a:ext cx="7003724" cy="553998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36693E-55D8-DF86-7636-F31B7180C6D8}"/>
                  </a:ext>
                </a:extLst>
              </p:cNvPr>
              <p:cNvSpPr txBox="1"/>
              <p:nvPr/>
            </p:nvSpPr>
            <p:spPr>
              <a:xfrm>
                <a:off x="2522559" y="4154578"/>
                <a:ext cx="32080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𝐸𝑥𝑝𝑒𝑟𝑖𝑒𝑛𝑐𝑒</m:t>
                      </m:r>
                      <m:r>
                        <a:rPr lang="vi-V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≤2.0</m:t>
                      </m:r>
                      <m:r>
                        <a:rPr lang="vi-V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36693E-55D8-DF86-7636-F31B7180C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59" y="4154578"/>
                <a:ext cx="320808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30F4D3-B11E-0C66-0D13-46B276243543}"/>
                  </a:ext>
                </a:extLst>
              </p:cNvPr>
              <p:cNvSpPr txBox="1"/>
              <p:nvPr/>
            </p:nvSpPr>
            <p:spPr>
              <a:xfrm>
                <a:off x="479262" y="4946366"/>
                <a:ext cx="2844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30F4D3-B11E-0C66-0D13-46B276243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62" y="4946366"/>
                <a:ext cx="2844250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5F736B-E595-DDC2-67C5-5C40A1809FFA}"/>
                  </a:ext>
                </a:extLst>
              </p:cNvPr>
              <p:cNvSpPr txBox="1"/>
              <p:nvPr/>
            </p:nvSpPr>
            <p:spPr>
              <a:xfrm>
                <a:off x="4918233" y="4926393"/>
                <a:ext cx="25814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46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VN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5F736B-E595-DDC2-67C5-5C40A1809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33" y="4926393"/>
                <a:ext cx="2581433" cy="369332"/>
              </a:xfrm>
              <a:prstGeom prst="rect">
                <a:avLst/>
              </a:prstGeom>
              <a:blipFill>
                <a:blip r:embed="rId1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7785FB-A4F3-D177-1C79-165F5DE8FBD3}"/>
                  </a:ext>
                </a:extLst>
              </p:cNvPr>
              <p:cNvSpPr txBox="1"/>
              <p:nvPr/>
            </p:nvSpPr>
            <p:spPr>
              <a:xfrm>
                <a:off x="495943" y="5919518"/>
                <a:ext cx="7003724" cy="55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46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46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83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46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1800" b="0" i="1" smtClean="0">
                          <a:latin typeface="Cambria Math" panose="02040503050406030204" pitchFamily="18" charset="0"/>
                        </a:rPr>
                        <m:t>1189</m:t>
                      </m:r>
                    </m:oMath>
                  </m:oMathPara>
                </a14:m>
                <a:endParaRPr lang="en-US" sz="1800" b="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7785FB-A4F3-D177-1C79-165F5DE8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5919518"/>
                <a:ext cx="7003724" cy="555793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2CE52B-11E1-86A6-A4B6-A6E3891B1C54}"/>
                  </a:ext>
                </a:extLst>
              </p:cNvPr>
              <p:cNvSpPr txBox="1"/>
              <p:nvPr/>
            </p:nvSpPr>
            <p:spPr>
              <a:xfrm>
                <a:off x="7078544" y="5704749"/>
                <a:ext cx="37347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99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𝐸𝑥𝑝𝑒𝑟𝑖𝑒𝑛𝑐𝑒</m:t>
                          </m:r>
                          <m:r>
                            <a:rPr lang="vi-V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≤2.0</m:t>
                          </m:r>
                        </m:e>
                      </m:d>
                      <m:r>
                        <a:rPr lang="vi-V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=1189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2CE52B-11E1-86A6-A4B6-A6E3891B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44" y="5704749"/>
                <a:ext cx="3734767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8FFF4B4-B259-9B9B-0D57-2F4BD6DDB3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2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E87E8-7FDC-09F0-3D60-2C725C2DB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09A77B-80E1-8290-B90E-C89C4CA4F1F3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788E93-2334-4314-E899-9AF7E662EA18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D3B345-7A77-A578-A3E6-61EAE6827686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FF4BDA-A3EF-18F2-D393-07A4415D0DFE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A0048-CECD-8AE1-9AC4-299C7C242C97}"/>
              </a:ext>
            </a:extLst>
          </p:cNvPr>
          <p:cNvSpPr txBox="1"/>
          <p:nvPr/>
        </p:nvSpPr>
        <p:spPr>
          <a:xfrm>
            <a:off x="481658" y="1675983"/>
            <a:ext cx="5230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Tx/>
            </a:pPr>
            <a:r>
              <a:rPr lang="en-US" sz="20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random forest</a:t>
            </a:r>
          </a:p>
          <a:p>
            <a:pPr marL="342900" indent="-342900" algn="just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supervised machine learning algorithm </a:t>
            </a:r>
          </a:p>
          <a:p>
            <a:pPr marL="342900" indent="-342900" algn="just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calculations of numerous decision trees are combined to produce one final result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4F2B37-CA76-A55E-DC12-BBB2B9C9E3BF}"/>
              </a:ext>
            </a:extLst>
          </p:cNvPr>
          <p:cNvSpPr/>
          <p:nvPr/>
        </p:nvSpPr>
        <p:spPr>
          <a:xfrm>
            <a:off x="5682487" y="3425518"/>
            <a:ext cx="5203704" cy="289373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6F8D30-DDCB-0CB4-C38F-F10AEA557774}"/>
              </a:ext>
            </a:extLst>
          </p:cNvPr>
          <p:cNvSpPr/>
          <p:nvPr/>
        </p:nvSpPr>
        <p:spPr>
          <a:xfrm>
            <a:off x="9137466" y="3639233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D5AE90-1B22-8BDA-F4A9-321DBA526A84}"/>
              </a:ext>
            </a:extLst>
          </p:cNvPr>
          <p:cNvSpPr/>
          <p:nvPr/>
        </p:nvSpPr>
        <p:spPr>
          <a:xfrm>
            <a:off x="6168022" y="3639233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303F3-F7E6-53B3-8A05-60E26664EA00}"/>
              </a:ext>
            </a:extLst>
          </p:cNvPr>
          <p:cNvSpPr/>
          <p:nvPr/>
        </p:nvSpPr>
        <p:spPr>
          <a:xfrm>
            <a:off x="7662171" y="3639233"/>
            <a:ext cx="1244338" cy="548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94ECCB3-D4DF-C108-A35C-95580C75E758}"/>
              </a:ext>
            </a:extLst>
          </p:cNvPr>
          <p:cNvGraphicFramePr>
            <a:graphicFrameLocks noGrp="1"/>
          </p:cNvGraphicFramePr>
          <p:nvPr/>
        </p:nvGraphicFramePr>
        <p:xfrm>
          <a:off x="9238072" y="3675466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76039C6-A9EE-95F7-DC9E-A9D187610241}"/>
              </a:ext>
            </a:extLst>
          </p:cNvPr>
          <p:cNvGraphicFramePr>
            <a:graphicFrameLocks noGrp="1"/>
          </p:cNvGraphicFramePr>
          <p:nvPr/>
        </p:nvGraphicFramePr>
        <p:xfrm>
          <a:off x="7753354" y="3675466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2EE93F0-DF3C-E8A0-4178-CE9008292BFD}"/>
              </a:ext>
            </a:extLst>
          </p:cNvPr>
          <p:cNvGraphicFramePr>
            <a:graphicFrameLocks noGrp="1"/>
          </p:cNvGraphicFramePr>
          <p:nvPr/>
        </p:nvGraphicFramePr>
        <p:xfrm>
          <a:off x="6268632" y="3684893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pic>
        <p:nvPicPr>
          <p:cNvPr id="19" name="Graphic 18" descr="Deciduous tree outline">
            <a:extLst>
              <a:ext uri="{FF2B5EF4-FFF2-40B4-BE49-F238E27FC236}">
                <a16:creationId xmlns:a16="http://schemas.microsoft.com/office/drawing/2014/main" id="{FC1996EC-4739-16A7-0EBA-F1DF330B8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05" y="4513643"/>
            <a:ext cx="1061972" cy="1061972"/>
          </a:xfrm>
          <a:prstGeom prst="rect">
            <a:avLst/>
          </a:prstGeom>
        </p:spPr>
      </p:pic>
      <p:pic>
        <p:nvPicPr>
          <p:cNvPr id="20" name="Graphic 19" descr="Deciduous tree outline">
            <a:extLst>
              <a:ext uri="{FF2B5EF4-FFF2-40B4-BE49-F238E27FC236}">
                <a16:creationId xmlns:a16="http://schemas.microsoft.com/office/drawing/2014/main" id="{FBC670BF-B247-3B8D-08E1-DF02C07DC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3354" y="4513643"/>
            <a:ext cx="1061972" cy="1061972"/>
          </a:xfrm>
          <a:prstGeom prst="rect">
            <a:avLst/>
          </a:prstGeom>
        </p:spPr>
      </p:pic>
      <p:pic>
        <p:nvPicPr>
          <p:cNvPr id="21" name="Graphic 20" descr="Deciduous tree outline">
            <a:extLst>
              <a:ext uri="{FF2B5EF4-FFF2-40B4-BE49-F238E27FC236}">
                <a16:creationId xmlns:a16="http://schemas.microsoft.com/office/drawing/2014/main" id="{81701D20-3039-E8EC-01CB-529581106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8649" y="4513643"/>
            <a:ext cx="1061972" cy="106197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255DE5F-D20A-7ED5-79DA-A11C69CCDA15}"/>
              </a:ext>
            </a:extLst>
          </p:cNvPr>
          <p:cNvSpPr/>
          <p:nvPr/>
        </p:nvSpPr>
        <p:spPr>
          <a:xfrm>
            <a:off x="7421787" y="223957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C912C744-FC54-C94E-066D-BAD333B25D66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 rot="5400000">
            <a:off x="7111698" y="2466591"/>
            <a:ext cx="851136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741D300-40DB-E107-E0F6-611CB29598D2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 rot="16200000" flipH="1">
            <a:off x="8596419" y="2476017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7BF1AC8-9544-4285-BBA9-9EB74A4E7430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6613019" y="4364926"/>
            <a:ext cx="35434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9F29A9-7432-9C82-7D73-A61F5E2184F7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8284340" y="2788097"/>
            <a:ext cx="0" cy="83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A3D96E-BF71-9EC2-C8E0-4011C2929165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759633" y="4234888"/>
            <a:ext cx="2" cy="27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28FDA07-4598-9E68-05D3-0A86912DF6CA}"/>
              </a:ext>
            </a:extLst>
          </p:cNvPr>
          <p:cNvGraphicFramePr>
            <a:graphicFrameLocks noGrp="1"/>
          </p:cNvGraphicFramePr>
          <p:nvPr/>
        </p:nvGraphicFramePr>
        <p:xfrm>
          <a:off x="7421788" y="230039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184AFA-DEE6-00FD-BFDD-148ACD1F21E6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8284340" y="4187754"/>
            <a:ext cx="0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16709D2-FE8B-8257-44B5-F3EDE08D94C2}"/>
              </a:ext>
            </a:extLst>
          </p:cNvPr>
          <p:cNvSpPr/>
          <p:nvPr/>
        </p:nvSpPr>
        <p:spPr>
          <a:xfrm>
            <a:off x="8158339" y="590150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C45C78-A72D-880A-BF07-0BCF7A56832F}"/>
              </a:ext>
            </a:extLst>
          </p:cNvPr>
          <p:cNvCxnSpPr>
            <a:cxnSpLocks/>
            <a:stCxn id="19" idx="2"/>
            <a:endCxn id="34" idx="0"/>
          </p:cNvCxnSpPr>
          <p:nvPr/>
        </p:nvCxnSpPr>
        <p:spPr>
          <a:xfrm>
            <a:off x="6790191" y="5575615"/>
            <a:ext cx="1494148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27D32F-FC15-C2A1-37C6-8E35CDA078DE}"/>
              </a:ext>
            </a:extLst>
          </p:cNvPr>
          <p:cNvCxnSpPr>
            <a:cxnSpLocks/>
            <a:stCxn id="21" idx="2"/>
            <a:endCxn id="34" idx="0"/>
          </p:cNvCxnSpPr>
          <p:nvPr/>
        </p:nvCxnSpPr>
        <p:spPr>
          <a:xfrm flipH="1">
            <a:off x="8284339" y="5575615"/>
            <a:ext cx="1475296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B3EF686-5605-E628-EBA4-F20E4A40C84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284340" y="5575615"/>
            <a:ext cx="0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3028B6-8295-6398-5CA7-6D054D9E9362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8284339" y="6153504"/>
            <a:ext cx="0" cy="53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7AF15A7-5EB4-588F-0A14-296009EBCB36}"/>
              </a:ext>
            </a:extLst>
          </p:cNvPr>
          <p:cNvSpPr txBox="1"/>
          <p:nvPr/>
        </p:nvSpPr>
        <p:spPr>
          <a:xfrm>
            <a:off x="6410633" y="2333797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A7AA2AA-C777-3AD6-E1C4-D10C18A620DB}"/>
              </a:ext>
            </a:extLst>
          </p:cNvPr>
          <p:cNvCxnSpPr/>
          <p:nvPr/>
        </p:nvCxnSpPr>
        <p:spPr>
          <a:xfrm>
            <a:off x="5429839" y="3425518"/>
            <a:ext cx="0" cy="80937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D4242DF-C979-1273-67B2-EDACD7AB2E56}"/>
              </a:ext>
            </a:extLst>
          </p:cNvPr>
          <p:cNvSpPr txBox="1"/>
          <p:nvPr/>
        </p:nvSpPr>
        <p:spPr>
          <a:xfrm>
            <a:off x="2085995" y="3684893"/>
            <a:ext cx="166586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AD50A0-73A9-DC70-4F75-AC1A65E048AA}"/>
              </a:ext>
            </a:extLst>
          </p:cNvPr>
          <p:cNvCxnSpPr/>
          <p:nvPr/>
        </p:nvCxnSpPr>
        <p:spPr>
          <a:xfrm>
            <a:off x="5429839" y="5496819"/>
            <a:ext cx="0" cy="80937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390335F-3B92-F057-7FA6-F3A39F25AAF7}"/>
              </a:ext>
            </a:extLst>
          </p:cNvPr>
          <p:cNvSpPr txBox="1"/>
          <p:nvPr/>
        </p:nvSpPr>
        <p:spPr>
          <a:xfrm>
            <a:off x="1413852" y="5716838"/>
            <a:ext cx="301015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 / Averaging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DB6D94E-09B2-373E-1962-85DEF535D9AF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3751862" y="3869559"/>
            <a:ext cx="1677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2544A2-B445-EBFF-DCE1-2CDA5EEC6CC4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4424003" y="5901504"/>
            <a:ext cx="1016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A387DF4-ECCF-9AC5-587F-5FB4BC837A48}"/>
              </a:ext>
            </a:extLst>
          </p:cNvPr>
          <p:cNvCxnSpPr/>
          <p:nvPr/>
        </p:nvCxnSpPr>
        <p:spPr>
          <a:xfrm>
            <a:off x="5429839" y="4478845"/>
            <a:ext cx="0" cy="80937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6784F58-4E95-11CD-E124-C304889B948E}"/>
              </a:ext>
            </a:extLst>
          </p:cNvPr>
          <p:cNvSpPr txBox="1"/>
          <p:nvPr/>
        </p:nvSpPr>
        <p:spPr>
          <a:xfrm>
            <a:off x="1413852" y="4698864"/>
            <a:ext cx="301015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Learners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01E2339-E922-B10F-044A-F85A475E3ECC}"/>
              </a:ext>
            </a:extLst>
          </p:cNvPr>
          <p:cNvCxnSpPr>
            <a:cxnSpLocks/>
            <a:endCxn id="65" idx="3"/>
          </p:cNvCxnSpPr>
          <p:nvPr/>
        </p:nvCxnSpPr>
        <p:spPr>
          <a:xfrm flipH="1">
            <a:off x="4424003" y="4883530"/>
            <a:ext cx="1016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3798-8A57-4063-C6C7-24A25F403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2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A7AA-CC0E-B002-E568-4471F5EA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17F866-7853-78A6-BB0D-FC5BBABF274E}"/>
              </a:ext>
            </a:extLst>
          </p:cNvPr>
          <p:cNvSpPr/>
          <p:nvPr/>
        </p:nvSpPr>
        <p:spPr>
          <a:xfrm>
            <a:off x="716436" y="3226663"/>
            <a:ext cx="4685113" cy="2893737"/>
          </a:xfrm>
          <a:prstGeom prst="roundRect">
            <a:avLst>
              <a:gd name="adj" fmla="val 9174"/>
            </a:avLst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3AAA73-CFEE-9D2C-3122-349546818FC3}"/>
              </a:ext>
            </a:extLst>
          </p:cNvPr>
          <p:cNvSpPr/>
          <p:nvPr/>
        </p:nvSpPr>
        <p:spPr>
          <a:xfrm>
            <a:off x="3936637" y="3440378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B2FF43-AF14-A571-B513-92C63E98D0C4}"/>
              </a:ext>
            </a:extLst>
          </p:cNvPr>
          <p:cNvSpPr/>
          <p:nvPr/>
        </p:nvSpPr>
        <p:spPr>
          <a:xfrm>
            <a:off x="967193" y="3440378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4F8E13-3798-6961-C193-873FD014A477}"/>
              </a:ext>
            </a:extLst>
          </p:cNvPr>
          <p:cNvSpPr/>
          <p:nvPr/>
        </p:nvSpPr>
        <p:spPr>
          <a:xfrm>
            <a:off x="2461342" y="3440378"/>
            <a:ext cx="1244338" cy="548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877E623F-B38C-5B59-977B-74D78F316AA0}"/>
              </a:ext>
            </a:extLst>
          </p:cNvPr>
          <p:cNvGraphicFramePr>
            <a:graphicFrameLocks noGrp="1"/>
          </p:cNvGraphicFramePr>
          <p:nvPr/>
        </p:nvGraphicFramePr>
        <p:xfrm>
          <a:off x="4037243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14C41A46-744B-8870-8B4D-1D4EF94A3E19}"/>
              </a:ext>
            </a:extLst>
          </p:cNvPr>
          <p:cNvGraphicFramePr>
            <a:graphicFrameLocks noGrp="1"/>
          </p:cNvGraphicFramePr>
          <p:nvPr/>
        </p:nvGraphicFramePr>
        <p:xfrm>
          <a:off x="2552525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AF9054A-068D-4515-AC4D-64A0387874D8}"/>
              </a:ext>
            </a:extLst>
          </p:cNvPr>
          <p:cNvGraphicFramePr>
            <a:graphicFrameLocks noGrp="1"/>
          </p:cNvGraphicFramePr>
          <p:nvPr/>
        </p:nvGraphicFramePr>
        <p:xfrm>
          <a:off x="1067803" y="3486038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11792B4-8892-5F30-DC48-A55A3E95CE6F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4A5092-A0E6-321B-1E08-2DE566E4E4F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89DDE8-DDF7-3846-DAD7-42DDA3E4D697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31D5DB-BECC-5A9C-B274-13BE1349CFB7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6" name="Graphic 5" descr="Deciduous tree outline">
            <a:extLst>
              <a:ext uri="{FF2B5EF4-FFF2-40B4-BE49-F238E27FC236}">
                <a16:creationId xmlns:a16="http://schemas.microsoft.com/office/drawing/2014/main" id="{84D95483-E91A-C449-3D99-770AF72A4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376" y="4314788"/>
            <a:ext cx="1061972" cy="1061972"/>
          </a:xfrm>
          <a:prstGeom prst="rect">
            <a:avLst/>
          </a:prstGeom>
        </p:spPr>
      </p:pic>
      <p:pic>
        <p:nvPicPr>
          <p:cNvPr id="12" name="Graphic 11" descr="Deciduous tree outline">
            <a:extLst>
              <a:ext uri="{FF2B5EF4-FFF2-40B4-BE49-F238E27FC236}">
                <a16:creationId xmlns:a16="http://schemas.microsoft.com/office/drawing/2014/main" id="{EEA630BB-3376-ECF4-9466-59A156838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2525" y="4314788"/>
            <a:ext cx="1061972" cy="1061972"/>
          </a:xfrm>
          <a:prstGeom prst="rect">
            <a:avLst/>
          </a:prstGeom>
        </p:spPr>
      </p:pic>
      <p:pic>
        <p:nvPicPr>
          <p:cNvPr id="13" name="Graphic 12" descr="Deciduous tree outline">
            <a:extLst>
              <a:ext uri="{FF2B5EF4-FFF2-40B4-BE49-F238E27FC236}">
                <a16:creationId xmlns:a16="http://schemas.microsoft.com/office/drawing/2014/main" id="{5ECB2AAC-0DE0-1B17-559C-B4CA0D4B4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7820" y="4314788"/>
            <a:ext cx="1061972" cy="10619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799312C-14D2-C729-AA5F-0FC634A08394}"/>
              </a:ext>
            </a:extLst>
          </p:cNvPr>
          <p:cNvSpPr/>
          <p:nvPr/>
        </p:nvSpPr>
        <p:spPr>
          <a:xfrm>
            <a:off x="2220958" y="2040721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186DD02-FEF8-1455-230F-9AE731B232B1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rot="5400000">
            <a:off x="1910869" y="2267736"/>
            <a:ext cx="851136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62264EF-332E-51C5-57CA-A2E58DEB9A96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>
          <a:xfrm rot="16200000" flipH="1">
            <a:off x="3395590" y="2277162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949C343-61E5-5962-7CEB-2DA301BE464B}"/>
              </a:ext>
            </a:extLst>
          </p:cNvPr>
          <p:cNvCxnSpPr>
            <a:cxnSpLocks/>
            <a:stCxn id="45" idx="2"/>
          </p:cNvCxnSpPr>
          <p:nvPr/>
        </p:nvCxnSpPr>
        <p:spPr>
          <a:xfrm rot="16200000" flipH="1">
            <a:off x="1412190" y="4166071"/>
            <a:ext cx="35434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5FCD982-8E63-15E7-483F-92E5C8005A6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083511" y="2589242"/>
            <a:ext cx="0" cy="83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35491A6-714E-DF6C-015E-599741B2141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558804" y="4036033"/>
            <a:ext cx="2" cy="27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DDF6C6C-9A7D-F073-A97D-6DA645A4E296}"/>
              </a:ext>
            </a:extLst>
          </p:cNvPr>
          <p:cNvGraphicFramePr>
            <a:graphicFrameLocks noGrp="1"/>
          </p:cNvGraphicFramePr>
          <p:nvPr/>
        </p:nvGraphicFramePr>
        <p:xfrm>
          <a:off x="2220959" y="2101542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6E5FE94-4507-07F5-34E2-3AE7064CD890}"/>
              </a:ext>
            </a:extLst>
          </p:cNvPr>
          <p:cNvCxnSpPr>
            <a:cxnSpLocks/>
            <a:stCxn id="42" idx="2"/>
            <a:endCxn id="12" idx="0"/>
          </p:cNvCxnSpPr>
          <p:nvPr/>
        </p:nvCxnSpPr>
        <p:spPr>
          <a:xfrm>
            <a:off x="3083511" y="3988899"/>
            <a:ext cx="0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DFA11E08-F62A-5F45-DC77-CA14699FC11B}"/>
              </a:ext>
            </a:extLst>
          </p:cNvPr>
          <p:cNvSpPr/>
          <p:nvPr/>
        </p:nvSpPr>
        <p:spPr>
          <a:xfrm>
            <a:off x="2957510" y="5702649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F684EAC-003F-BCBE-3083-4D13A6383C73}"/>
              </a:ext>
            </a:extLst>
          </p:cNvPr>
          <p:cNvCxnSpPr>
            <a:cxnSpLocks/>
            <a:stCxn id="6" idx="2"/>
            <a:endCxn id="108" idx="0"/>
          </p:cNvCxnSpPr>
          <p:nvPr/>
        </p:nvCxnSpPr>
        <p:spPr>
          <a:xfrm>
            <a:off x="1589362" y="5376760"/>
            <a:ext cx="1494148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535A979-107B-A50A-AE4B-CD83B9100403}"/>
              </a:ext>
            </a:extLst>
          </p:cNvPr>
          <p:cNvCxnSpPr>
            <a:cxnSpLocks/>
            <a:stCxn id="13" idx="2"/>
            <a:endCxn id="108" idx="0"/>
          </p:cNvCxnSpPr>
          <p:nvPr/>
        </p:nvCxnSpPr>
        <p:spPr>
          <a:xfrm flipH="1">
            <a:off x="3083510" y="5376760"/>
            <a:ext cx="1475296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AD330D5-399C-7C17-5F67-DD07BDB299A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083511" y="5376760"/>
            <a:ext cx="0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1A52801-2C50-6A30-47D8-5834DDE9DBC5}"/>
              </a:ext>
            </a:extLst>
          </p:cNvPr>
          <p:cNvCxnSpPr>
            <a:cxnSpLocks/>
            <a:stCxn id="108" idx="4"/>
          </p:cNvCxnSpPr>
          <p:nvPr/>
        </p:nvCxnSpPr>
        <p:spPr>
          <a:xfrm>
            <a:off x="3083510" y="5954649"/>
            <a:ext cx="0" cy="53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3E9036F0-EE0D-7F41-F0E2-BF730B00A35A}"/>
              </a:ext>
            </a:extLst>
          </p:cNvPr>
          <p:cNvSpPr txBox="1"/>
          <p:nvPr/>
        </p:nvSpPr>
        <p:spPr>
          <a:xfrm>
            <a:off x="1209804" y="2134942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B5DAE3-43E9-652B-475E-832587834E2F}"/>
              </a:ext>
            </a:extLst>
          </p:cNvPr>
          <p:cNvGraphicFramePr>
            <a:graphicFrameLocks noGrp="1"/>
          </p:cNvGraphicFramePr>
          <p:nvPr/>
        </p:nvGraphicFramePr>
        <p:xfrm>
          <a:off x="7652918" y="1353964"/>
          <a:ext cx="2435526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70678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82013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44716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5A007F-E322-1D86-8F47-94250F03A05E}"/>
              </a:ext>
            </a:extLst>
          </p:cNvPr>
          <p:cNvGraphicFramePr>
            <a:graphicFrameLocks noGrp="1"/>
          </p:cNvGraphicFramePr>
          <p:nvPr/>
        </p:nvGraphicFramePr>
        <p:xfrm>
          <a:off x="6037524" y="3984701"/>
          <a:ext cx="1615394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70678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44716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74B5FD-FB0E-6A06-AAC6-E2F9991C7C62}"/>
              </a:ext>
            </a:extLst>
          </p:cNvPr>
          <p:cNvGraphicFramePr>
            <a:graphicFrameLocks noGrp="1"/>
          </p:cNvGraphicFramePr>
          <p:nvPr/>
        </p:nvGraphicFramePr>
        <p:xfrm>
          <a:off x="8088257" y="3986800"/>
          <a:ext cx="1564848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2013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44716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7B698F-6AAE-5F05-9A3B-D80CD96D5DBD}"/>
              </a:ext>
            </a:extLst>
          </p:cNvPr>
          <p:cNvGraphicFramePr>
            <a:graphicFrameLocks noGrp="1"/>
          </p:cNvGraphicFramePr>
          <p:nvPr/>
        </p:nvGraphicFramePr>
        <p:xfrm>
          <a:off x="10088444" y="3984701"/>
          <a:ext cx="1615394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70678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44716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4ACD2D-96EA-F73C-D2C7-4DD1BB7768F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845221" y="3487564"/>
            <a:ext cx="2025460" cy="49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F2B00A-A699-2A5A-7768-A55629BA9B5A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8870681" y="3487564"/>
            <a:ext cx="0" cy="49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25ED0C-0E73-B98D-60B1-88D2B2D9A615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8870681" y="3487564"/>
            <a:ext cx="2025460" cy="49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B91B433-B639-D968-DA3F-DEC73F3DFD06}"/>
              </a:ext>
            </a:extLst>
          </p:cNvPr>
          <p:cNvSpPr txBox="1"/>
          <p:nvPr/>
        </p:nvSpPr>
        <p:spPr>
          <a:xfrm>
            <a:off x="5700678" y="1808467"/>
            <a:ext cx="190230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=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D51C56-34AB-40D7-098C-5FD6F8C3300B}"/>
              </a:ext>
            </a:extLst>
          </p:cNvPr>
          <p:cNvSpPr txBox="1"/>
          <p:nvPr/>
        </p:nvSpPr>
        <p:spPr>
          <a:xfrm>
            <a:off x="5697888" y="2181108"/>
            <a:ext cx="1902304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sample with replacement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5991760-DA82-B46F-FD14-6E1C8DC3CA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0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EDB76-35A9-2D4D-40E5-05F93C55E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0728F69-DB3B-AF15-3FFA-16913516ECEA}"/>
              </a:ext>
            </a:extLst>
          </p:cNvPr>
          <p:cNvSpPr/>
          <p:nvPr/>
        </p:nvSpPr>
        <p:spPr>
          <a:xfrm>
            <a:off x="716436" y="3226663"/>
            <a:ext cx="4685113" cy="2893737"/>
          </a:xfrm>
          <a:prstGeom prst="roundRect">
            <a:avLst>
              <a:gd name="adj" fmla="val 9174"/>
            </a:avLst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BB4F52-DF57-3C42-541D-03B640A1AFEC}"/>
              </a:ext>
            </a:extLst>
          </p:cNvPr>
          <p:cNvSpPr/>
          <p:nvPr/>
        </p:nvSpPr>
        <p:spPr>
          <a:xfrm>
            <a:off x="3936637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975F46-10FA-9409-CF19-64A4A9A56268}"/>
              </a:ext>
            </a:extLst>
          </p:cNvPr>
          <p:cNvSpPr/>
          <p:nvPr/>
        </p:nvSpPr>
        <p:spPr>
          <a:xfrm>
            <a:off x="967193" y="3440378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AFC3AB-4952-790C-D10F-5799A2E65BC8}"/>
              </a:ext>
            </a:extLst>
          </p:cNvPr>
          <p:cNvSpPr/>
          <p:nvPr/>
        </p:nvSpPr>
        <p:spPr>
          <a:xfrm>
            <a:off x="2461342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8D86C47-B4EA-C8FD-F1B7-A3A20B9A110A}"/>
              </a:ext>
            </a:extLst>
          </p:cNvPr>
          <p:cNvGraphicFramePr>
            <a:graphicFrameLocks noGrp="1"/>
          </p:cNvGraphicFramePr>
          <p:nvPr/>
        </p:nvGraphicFramePr>
        <p:xfrm>
          <a:off x="4037243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3FB5217D-0F39-0779-F618-FDA664C26ECF}"/>
              </a:ext>
            </a:extLst>
          </p:cNvPr>
          <p:cNvGraphicFramePr>
            <a:graphicFrameLocks noGrp="1"/>
          </p:cNvGraphicFramePr>
          <p:nvPr/>
        </p:nvGraphicFramePr>
        <p:xfrm>
          <a:off x="2552525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AA92E15-C3C8-BBD5-17F1-C9D02BD03A31}"/>
              </a:ext>
            </a:extLst>
          </p:cNvPr>
          <p:cNvGraphicFramePr>
            <a:graphicFrameLocks noGrp="1"/>
          </p:cNvGraphicFramePr>
          <p:nvPr/>
        </p:nvGraphicFramePr>
        <p:xfrm>
          <a:off x="1067803" y="3486038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9D40389-C7FF-5DAD-625A-2BCAB8F4980C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DFA7ED-FB11-DBCF-06F0-7FF46590F08C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BFD32B-E148-79A7-0162-2B56E8B2EE0B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Learners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227B66-CCA6-840C-13C6-4AD2C5F930C1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6" name="Graphic 5" descr="Deciduous tree outline">
            <a:extLst>
              <a:ext uri="{FF2B5EF4-FFF2-40B4-BE49-F238E27FC236}">
                <a16:creationId xmlns:a16="http://schemas.microsoft.com/office/drawing/2014/main" id="{3506131D-25B0-7EC4-D028-1C685E22F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376" y="4314788"/>
            <a:ext cx="1061972" cy="1061972"/>
          </a:xfrm>
          <a:prstGeom prst="rect">
            <a:avLst/>
          </a:prstGeom>
        </p:spPr>
      </p:pic>
      <p:pic>
        <p:nvPicPr>
          <p:cNvPr id="12" name="Graphic 11" descr="Deciduous tree outline">
            <a:extLst>
              <a:ext uri="{FF2B5EF4-FFF2-40B4-BE49-F238E27FC236}">
                <a16:creationId xmlns:a16="http://schemas.microsoft.com/office/drawing/2014/main" id="{AEC2A4BB-0EB6-E542-E62E-0B1C33E1A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2525" y="4314788"/>
            <a:ext cx="1061972" cy="1061972"/>
          </a:xfrm>
          <a:prstGeom prst="rect">
            <a:avLst/>
          </a:prstGeom>
        </p:spPr>
      </p:pic>
      <p:pic>
        <p:nvPicPr>
          <p:cNvPr id="13" name="Graphic 12" descr="Deciduous tree outline">
            <a:extLst>
              <a:ext uri="{FF2B5EF4-FFF2-40B4-BE49-F238E27FC236}">
                <a16:creationId xmlns:a16="http://schemas.microsoft.com/office/drawing/2014/main" id="{E22E1940-9A46-2706-A5AD-EC6EA009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7820" y="4314788"/>
            <a:ext cx="1061972" cy="10619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2BDD8D2-C8A4-C323-F4DD-3FED6A1ACADE}"/>
              </a:ext>
            </a:extLst>
          </p:cNvPr>
          <p:cNvSpPr/>
          <p:nvPr/>
        </p:nvSpPr>
        <p:spPr>
          <a:xfrm>
            <a:off x="2220958" y="2040721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9D87154-0179-60E1-C76B-4EEE87452B63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rot="5400000">
            <a:off x="1910869" y="2267736"/>
            <a:ext cx="851136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BCE933A1-3058-2FCC-887F-DA420AE2B9BD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>
          <a:xfrm rot="16200000" flipH="1">
            <a:off x="3395590" y="2277162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7432371F-13F7-9DD9-B2F7-D3694147F506}"/>
              </a:ext>
            </a:extLst>
          </p:cNvPr>
          <p:cNvCxnSpPr>
            <a:cxnSpLocks/>
            <a:stCxn id="45" idx="2"/>
          </p:cNvCxnSpPr>
          <p:nvPr/>
        </p:nvCxnSpPr>
        <p:spPr>
          <a:xfrm rot="16200000" flipH="1">
            <a:off x="1412190" y="4166071"/>
            <a:ext cx="35434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937FDF2-87B2-9F88-3F93-521386FFD4D8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083511" y="2589242"/>
            <a:ext cx="0" cy="83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7AD9927-275B-BA03-678F-FAAC00634C6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558804" y="4036033"/>
            <a:ext cx="2" cy="278755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F6902C3B-CE90-56CB-489F-38273460AA44}"/>
              </a:ext>
            </a:extLst>
          </p:cNvPr>
          <p:cNvGraphicFramePr>
            <a:graphicFrameLocks noGrp="1"/>
          </p:cNvGraphicFramePr>
          <p:nvPr/>
        </p:nvGraphicFramePr>
        <p:xfrm>
          <a:off x="2220959" y="2101542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0DA2675-5890-3A33-25D4-505949844CA7}"/>
              </a:ext>
            </a:extLst>
          </p:cNvPr>
          <p:cNvCxnSpPr>
            <a:cxnSpLocks/>
            <a:stCxn id="42" idx="2"/>
            <a:endCxn id="12" idx="0"/>
          </p:cNvCxnSpPr>
          <p:nvPr/>
        </p:nvCxnSpPr>
        <p:spPr>
          <a:xfrm>
            <a:off x="3083511" y="3988899"/>
            <a:ext cx="0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BA16EB9C-A13C-B7E6-8EBA-E58B554A3C91}"/>
              </a:ext>
            </a:extLst>
          </p:cNvPr>
          <p:cNvSpPr/>
          <p:nvPr/>
        </p:nvSpPr>
        <p:spPr>
          <a:xfrm>
            <a:off x="2957510" y="5702649"/>
            <a:ext cx="252000" cy="252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C3C343D-1D28-BB1C-8969-44AF2CAFA2ED}"/>
              </a:ext>
            </a:extLst>
          </p:cNvPr>
          <p:cNvCxnSpPr>
            <a:cxnSpLocks/>
            <a:stCxn id="6" idx="2"/>
            <a:endCxn id="108" idx="0"/>
          </p:cNvCxnSpPr>
          <p:nvPr/>
        </p:nvCxnSpPr>
        <p:spPr>
          <a:xfrm>
            <a:off x="1589362" y="5376760"/>
            <a:ext cx="1494148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BF93CE2-8B36-6CE6-E618-07D7EE46455A}"/>
              </a:ext>
            </a:extLst>
          </p:cNvPr>
          <p:cNvCxnSpPr>
            <a:cxnSpLocks/>
            <a:stCxn id="13" idx="2"/>
            <a:endCxn id="108" idx="0"/>
          </p:cNvCxnSpPr>
          <p:nvPr/>
        </p:nvCxnSpPr>
        <p:spPr>
          <a:xfrm flipH="1">
            <a:off x="3083510" y="5376760"/>
            <a:ext cx="1475296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AFD48BF-4D85-143D-73EF-B2EACA35F2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083511" y="5376760"/>
            <a:ext cx="0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F9C61C8-7FA1-2E78-2746-86FD1222126B}"/>
              </a:ext>
            </a:extLst>
          </p:cNvPr>
          <p:cNvCxnSpPr>
            <a:cxnSpLocks/>
            <a:stCxn id="108" idx="4"/>
          </p:cNvCxnSpPr>
          <p:nvPr/>
        </p:nvCxnSpPr>
        <p:spPr>
          <a:xfrm>
            <a:off x="3083510" y="5954649"/>
            <a:ext cx="0" cy="534553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8AFAEA31-FEE9-BF3B-F5E8-856A2ABE75A9}"/>
              </a:ext>
            </a:extLst>
          </p:cNvPr>
          <p:cNvSpPr txBox="1"/>
          <p:nvPr/>
        </p:nvSpPr>
        <p:spPr>
          <a:xfrm>
            <a:off x="1209804" y="2134942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8D3168-FD5B-13CA-8BC2-ADB53838D467}"/>
                  </a:ext>
                </a:extLst>
              </p:cNvPr>
              <p:cNvSpPr txBox="1"/>
              <p:nvPr/>
            </p:nvSpPr>
            <p:spPr>
              <a:xfrm>
                <a:off x="7084493" y="3444132"/>
                <a:ext cx="1562524" cy="7344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≤1.1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1.0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3,3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8D3168-FD5B-13CA-8BC2-ADB53838D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493" y="3444132"/>
                <a:ext cx="1562524" cy="734432"/>
              </a:xfrm>
              <a:prstGeom prst="rect">
                <a:avLst/>
              </a:prstGeom>
              <a:blipFill>
                <a:blip r:embed="rId6"/>
                <a:stretch>
                  <a:fillRect t="-3333" b="-10000"/>
                </a:stretch>
              </a:blip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320C9D-2087-C884-9984-DE9A680BA652}"/>
                  </a:ext>
                </a:extLst>
              </p:cNvPr>
              <p:cNvSpPr txBox="1"/>
              <p:nvPr/>
            </p:nvSpPr>
            <p:spPr>
              <a:xfrm>
                <a:off x="7084493" y="5561730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320C9D-2087-C884-9984-DE9A680BA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493" y="5561730"/>
                <a:ext cx="1562524" cy="553998"/>
              </a:xfrm>
              <a:prstGeom prst="rect">
                <a:avLst/>
              </a:prstGeom>
              <a:blipFill>
                <a:blip r:embed="rId7"/>
                <a:stretch>
                  <a:fillRect t="-2222" b="-13333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40ACC1-F764-E11F-11AB-88D4F37323AC}"/>
                  </a:ext>
                </a:extLst>
              </p:cNvPr>
              <p:cNvSpPr txBox="1"/>
              <p:nvPr/>
            </p:nvSpPr>
            <p:spPr>
              <a:xfrm>
                <a:off x="5521969" y="4502931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2,0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40ACC1-F764-E11F-11AB-88D4F373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69" y="4502931"/>
                <a:ext cx="1562524" cy="553998"/>
              </a:xfrm>
              <a:prstGeom prst="rect">
                <a:avLst/>
              </a:prstGeom>
              <a:blipFill>
                <a:blip r:embed="rId8"/>
                <a:stretch>
                  <a:fillRect t="-4444" b="-11111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3FD6C1-ED98-A3EA-4B12-5DEC78EAF593}"/>
              </a:ext>
            </a:extLst>
          </p:cNvPr>
          <p:cNvCxnSpPr>
            <a:cxnSpLocks/>
            <a:stCxn id="26" idx="2"/>
            <a:endCxn id="21" idx="0"/>
          </p:cNvCxnSpPr>
          <p:nvPr/>
        </p:nvCxnSpPr>
        <p:spPr>
          <a:xfrm flipH="1">
            <a:off x="7865755" y="5237363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7F9773-A018-BF82-D272-6D8FB4D23960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6303231" y="4178564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6E89C0E-B681-86C3-064A-471CCF036EB0}"/>
              </a:ext>
            </a:extLst>
          </p:cNvPr>
          <p:cNvGraphicFramePr>
            <a:graphicFrameLocks noGrp="1"/>
          </p:cNvGraphicFramePr>
          <p:nvPr/>
        </p:nvGraphicFramePr>
        <p:xfrm>
          <a:off x="10156671" y="1654696"/>
          <a:ext cx="1615394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70678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44716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207BBE-CF05-A321-D83A-84476A357FF6}"/>
                  </a:ext>
                </a:extLst>
              </p:cNvPr>
              <p:cNvSpPr txBox="1"/>
              <p:nvPr/>
            </p:nvSpPr>
            <p:spPr>
              <a:xfrm>
                <a:off x="8647017" y="4502931"/>
                <a:ext cx="1562524" cy="734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≤1.55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0.811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1,3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207BBE-CF05-A321-D83A-84476A357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017" y="4502931"/>
                <a:ext cx="1562524" cy="734432"/>
              </a:xfrm>
              <a:prstGeom prst="rect">
                <a:avLst/>
              </a:prstGeom>
              <a:blipFill>
                <a:blip r:embed="rId9"/>
                <a:stretch>
                  <a:fillRect t="-5085" b="-10169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A63576-5980-2FFF-971A-9D7A565B4F0C}"/>
                  </a:ext>
                </a:extLst>
              </p:cNvPr>
              <p:cNvSpPr txBox="1"/>
              <p:nvPr/>
            </p:nvSpPr>
            <p:spPr>
              <a:xfrm>
                <a:off x="10209541" y="5559566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A63576-5980-2FFF-971A-9D7A565B4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541" y="5559566"/>
                <a:ext cx="1562524" cy="553998"/>
              </a:xfrm>
              <a:prstGeom prst="rect">
                <a:avLst/>
              </a:prstGeom>
              <a:blipFill>
                <a:blip r:embed="rId10"/>
                <a:stretch>
                  <a:fillRect t="-4444" b="-11111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C0F13C-846B-BFC1-F9D3-F224B90DDF5C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9428279" y="5237363"/>
            <a:ext cx="1562524" cy="32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E7AB0A-158D-C996-8F37-81FAD67FEE49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7865755" y="4178564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2EAFB3-A406-0A95-AFE2-509DBC455494}"/>
              </a:ext>
            </a:extLst>
          </p:cNvPr>
          <p:cNvSpPr txBox="1"/>
          <p:nvPr/>
        </p:nvSpPr>
        <p:spPr>
          <a:xfrm>
            <a:off x="5598942" y="1456951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49" name="Graphic 48" descr="Deciduous tree outline">
            <a:extLst>
              <a:ext uri="{FF2B5EF4-FFF2-40B4-BE49-F238E27FC236}">
                <a16:creationId xmlns:a16="http://schemas.microsoft.com/office/drawing/2014/main" id="{7495C448-6FF8-D22C-10EF-782D68269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7947" y="1309147"/>
            <a:ext cx="1061972" cy="10619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B97AA-ACAE-FC10-D447-ED2E167100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00016-D2DB-B5AC-0D97-557C49DCA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31E4564-6616-1989-A081-E0099D03FB1F}"/>
              </a:ext>
            </a:extLst>
          </p:cNvPr>
          <p:cNvSpPr/>
          <p:nvPr/>
        </p:nvSpPr>
        <p:spPr>
          <a:xfrm>
            <a:off x="716436" y="3226663"/>
            <a:ext cx="4685113" cy="2893737"/>
          </a:xfrm>
          <a:prstGeom prst="roundRect">
            <a:avLst>
              <a:gd name="adj" fmla="val 9174"/>
            </a:avLst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9D7938-36EB-AFC4-116E-5A9F46781992}"/>
              </a:ext>
            </a:extLst>
          </p:cNvPr>
          <p:cNvSpPr/>
          <p:nvPr/>
        </p:nvSpPr>
        <p:spPr>
          <a:xfrm>
            <a:off x="3936637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5B3237-5D20-66A4-05C8-371EF4790D32}"/>
              </a:ext>
            </a:extLst>
          </p:cNvPr>
          <p:cNvSpPr/>
          <p:nvPr/>
        </p:nvSpPr>
        <p:spPr>
          <a:xfrm>
            <a:off x="967193" y="3440378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FB83E0-85C0-33C4-3C5E-C30313D9DA30}"/>
              </a:ext>
            </a:extLst>
          </p:cNvPr>
          <p:cNvSpPr/>
          <p:nvPr/>
        </p:nvSpPr>
        <p:spPr>
          <a:xfrm>
            <a:off x="2461342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1E5CB53-D707-E3AD-199F-8283989A0A7A}"/>
              </a:ext>
            </a:extLst>
          </p:cNvPr>
          <p:cNvGraphicFramePr>
            <a:graphicFrameLocks noGrp="1"/>
          </p:cNvGraphicFramePr>
          <p:nvPr/>
        </p:nvGraphicFramePr>
        <p:xfrm>
          <a:off x="4037243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9DE8AFFF-31D0-6D8D-57AA-07BC6F0053F3}"/>
              </a:ext>
            </a:extLst>
          </p:cNvPr>
          <p:cNvGraphicFramePr>
            <a:graphicFrameLocks noGrp="1"/>
          </p:cNvGraphicFramePr>
          <p:nvPr/>
        </p:nvGraphicFramePr>
        <p:xfrm>
          <a:off x="2552525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EE4C437C-4860-F69C-E0D2-61BEC3990149}"/>
              </a:ext>
            </a:extLst>
          </p:cNvPr>
          <p:cNvGraphicFramePr>
            <a:graphicFrameLocks noGrp="1"/>
          </p:cNvGraphicFramePr>
          <p:nvPr/>
        </p:nvGraphicFramePr>
        <p:xfrm>
          <a:off x="1067803" y="3486038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461CA05-CFE3-ECFA-F8D7-CDED41FF071C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A296FA-7ED8-3E69-F649-B41B9CB4B403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586821-1120-474C-08F1-E42488C7A308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Learners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C2E91C-2127-ABC6-8F75-7A519F73ECD7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6" name="Graphic 5" descr="Deciduous tree outline">
            <a:extLst>
              <a:ext uri="{FF2B5EF4-FFF2-40B4-BE49-F238E27FC236}">
                <a16:creationId xmlns:a16="http://schemas.microsoft.com/office/drawing/2014/main" id="{43830F09-4B13-854C-2E91-8FFDB45FC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376" y="4314788"/>
            <a:ext cx="1061972" cy="1061972"/>
          </a:xfrm>
          <a:prstGeom prst="rect">
            <a:avLst/>
          </a:prstGeom>
        </p:spPr>
      </p:pic>
      <p:pic>
        <p:nvPicPr>
          <p:cNvPr id="12" name="Graphic 11" descr="Deciduous tree outline">
            <a:extLst>
              <a:ext uri="{FF2B5EF4-FFF2-40B4-BE49-F238E27FC236}">
                <a16:creationId xmlns:a16="http://schemas.microsoft.com/office/drawing/2014/main" id="{C4DF8D68-59FB-BB50-2BCF-0B883E4DE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2525" y="4314788"/>
            <a:ext cx="1061972" cy="1061972"/>
          </a:xfrm>
          <a:prstGeom prst="rect">
            <a:avLst/>
          </a:prstGeom>
        </p:spPr>
      </p:pic>
      <p:pic>
        <p:nvPicPr>
          <p:cNvPr id="13" name="Graphic 12" descr="Deciduous tree outline">
            <a:extLst>
              <a:ext uri="{FF2B5EF4-FFF2-40B4-BE49-F238E27FC236}">
                <a16:creationId xmlns:a16="http://schemas.microsoft.com/office/drawing/2014/main" id="{EF00E868-32A1-D09B-EE72-1D508B2B5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7820" y="4314788"/>
            <a:ext cx="1061972" cy="10619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FA25B9-E5E7-6B16-EDF4-AAFE6A28EDB6}"/>
              </a:ext>
            </a:extLst>
          </p:cNvPr>
          <p:cNvSpPr/>
          <p:nvPr/>
        </p:nvSpPr>
        <p:spPr>
          <a:xfrm>
            <a:off x="2220958" y="2040721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07C6FE46-4808-9097-3B5F-1D110DA12A0A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rot="5400000">
            <a:off x="1910869" y="2267736"/>
            <a:ext cx="851136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4B1F775-91BB-A7D1-076E-E7FA1F6082DF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>
          <a:xfrm rot="16200000" flipH="1">
            <a:off x="3395590" y="2277162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CB0DA71B-E9F6-B78F-339B-63207C93A1D5}"/>
              </a:ext>
            </a:extLst>
          </p:cNvPr>
          <p:cNvCxnSpPr>
            <a:cxnSpLocks/>
            <a:stCxn id="45" idx="2"/>
          </p:cNvCxnSpPr>
          <p:nvPr/>
        </p:nvCxnSpPr>
        <p:spPr>
          <a:xfrm rot="16200000" flipH="1">
            <a:off x="1412190" y="4166071"/>
            <a:ext cx="35434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BDC71-2EDC-61B2-4781-465AF3F09893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083511" y="2589242"/>
            <a:ext cx="0" cy="83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77D00B9-673B-7E89-B7E6-D0071573266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558804" y="4036033"/>
            <a:ext cx="2" cy="278755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73AE9ED6-DEC0-A32C-7C81-1E20E520F31A}"/>
              </a:ext>
            </a:extLst>
          </p:cNvPr>
          <p:cNvGraphicFramePr>
            <a:graphicFrameLocks noGrp="1"/>
          </p:cNvGraphicFramePr>
          <p:nvPr/>
        </p:nvGraphicFramePr>
        <p:xfrm>
          <a:off x="2220959" y="2101542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6D3768A-391E-8ED9-6149-B66F2637B197}"/>
              </a:ext>
            </a:extLst>
          </p:cNvPr>
          <p:cNvCxnSpPr>
            <a:cxnSpLocks/>
            <a:stCxn id="42" idx="2"/>
            <a:endCxn id="12" idx="0"/>
          </p:cNvCxnSpPr>
          <p:nvPr/>
        </p:nvCxnSpPr>
        <p:spPr>
          <a:xfrm>
            <a:off x="3083511" y="3988899"/>
            <a:ext cx="0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393E116F-8898-C6F7-509B-8A3F13683E9C}"/>
              </a:ext>
            </a:extLst>
          </p:cNvPr>
          <p:cNvSpPr/>
          <p:nvPr/>
        </p:nvSpPr>
        <p:spPr>
          <a:xfrm>
            <a:off x="2957510" y="5702649"/>
            <a:ext cx="252000" cy="252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328C947-51BD-8C54-6D10-147290815923}"/>
              </a:ext>
            </a:extLst>
          </p:cNvPr>
          <p:cNvCxnSpPr>
            <a:cxnSpLocks/>
            <a:stCxn id="6" idx="2"/>
            <a:endCxn id="108" idx="0"/>
          </p:cNvCxnSpPr>
          <p:nvPr/>
        </p:nvCxnSpPr>
        <p:spPr>
          <a:xfrm>
            <a:off x="1589362" y="5376760"/>
            <a:ext cx="1494148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2730C50-19B8-16DF-59BC-466E43C8B447}"/>
              </a:ext>
            </a:extLst>
          </p:cNvPr>
          <p:cNvCxnSpPr>
            <a:cxnSpLocks/>
            <a:stCxn id="13" idx="2"/>
            <a:endCxn id="108" idx="0"/>
          </p:cNvCxnSpPr>
          <p:nvPr/>
        </p:nvCxnSpPr>
        <p:spPr>
          <a:xfrm flipH="1">
            <a:off x="3083510" y="5376760"/>
            <a:ext cx="1475296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C1BCB1-FB88-93A6-DDB4-C80608F6D81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083511" y="5376760"/>
            <a:ext cx="0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FE60CB4-EFF6-18A5-A8AC-1AA3E09AA00B}"/>
              </a:ext>
            </a:extLst>
          </p:cNvPr>
          <p:cNvCxnSpPr>
            <a:cxnSpLocks/>
            <a:stCxn id="108" idx="4"/>
          </p:cNvCxnSpPr>
          <p:nvPr/>
        </p:nvCxnSpPr>
        <p:spPr>
          <a:xfrm>
            <a:off x="3083510" y="5954649"/>
            <a:ext cx="0" cy="534553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3AA2B4D-388B-322D-8248-38917DD3B334}"/>
              </a:ext>
            </a:extLst>
          </p:cNvPr>
          <p:cNvSpPr txBox="1"/>
          <p:nvPr/>
        </p:nvSpPr>
        <p:spPr>
          <a:xfrm>
            <a:off x="1209804" y="2134942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D2407DD-75AB-C645-CF72-296C5A16D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238236"/>
              </p:ext>
            </p:extLst>
          </p:nvPr>
        </p:nvGraphicFramePr>
        <p:xfrm>
          <a:off x="10201711" y="1094284"/>
          <a:ext cx="1615394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70678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44716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C6A3C84-FA2A-4B6D-B397-F35E5A83F9A3}"/>
              </a:ext>
            </a:extLst>
          </p:cNvPr>
          <p:cNvSpPr txBox="1"/>
          <p:nvPr/>
        </p:nvSpPr>
        <p:spPr>
          <a:xfrm>
            <a:off x="5598942" y="1456951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49" name="Graphic 48" descr="Deciduous tree outline">
            <a:extLst>
              <a:ext uri="{FF2B5EF4-FFF2-40B4-BE49-F238E27FC236}">
                <a16:creationId xmlns:a16="http://schemas.microsoft.com/office/drawing/2014/main" id="{C45F607F-9E58-12D1-97CE-646991330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7947" y="1309147"/>
            <a:ext cx="1061972" cy="1061972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89AD2193-30FC-7BFD-ACAE-9DF6F9B06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17" y="3267393"/>
            <a:ext cx="5281850" cy="322180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63F649-E8F7-CD75-7A99-6AAFAF1B8E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6477-47EB-4DED-7B50-C0A91A27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949998-FE3D-ED00-493C-7AFA97AF0F2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B83FCD-202A-2F81-1814-9C2B06356D5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25D6A484-5185-ACD9-6632-8355EFFF1359}"/>
              </a:ext>
            </a:extLst>
          </p:cNvPr>
          <p:cNvSpPr/>
          <p:nvPr/>
        </p:nvSpPr>
        <p:spPr>
          <a:xfrm>
            <a:off x="881719" y="1534606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DF29B14C-0BD7-E5FF-0143-A758A61BD95A}"/>
              </a:ext>
            </a:extLst>
          </p:cNvPr>
          <p:cNvSpPr/>
          <p:nvPr/>
        </p:nvSpPr>
        <p:spPr>
          <a:xfrm>
            <a:off x="881719" y="4202222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Boosting Methods</a:t>
            </a: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2DF156F3-402E-9C49-5426-0C14E93C84E8}"/>
              </a:ext>
            </a:extLst>
          </p:cNvPr>
          <p:cNvSpPr/>
          <p:nvPr/>
        </p:nvSpPr>
        <p:spPr>
          <a:xfrm>
            <a:off x="614571" y="1468941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1</a:t>
            </a:r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636B43DC-BE85-02BB-6E47-B60883728B90}"/>
              </a:ext>
            </a:extLst>
          </p:cNvPr>
          <p:cNvSpPr/>
          <p:nvPr/>
        </p:nvSpPr>
        <p:spPr>
          <a:xfrm>
            <a:off x="601988" y="4119109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3</a:t>
            </a: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A0176347-5B6F-28AB-84E1-55B76569C0DC}"/>
              </a:ext>
            </a:extLst>
          </p:cNvPr>
          <p:cNvSpPr/>
          <p:nvPr/>
        </p:nvSpPr>
        <p:spPr>
          <a:xfrm>
            <a:off x="881719" y="2868414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Bagging Methods</a:t>
            </a: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7345E3D4-1B08-1ACA-EBC0-4C0C2C939F58}"/>
              </a:ext>
            </a:extLst>
          </p:cNvPr>
          <p:cNvSpPr/>
          <p:nvPr/>
        </p:nvSpPr>
        <p:spPr>
          <a:xfrm>
            <a:off x="601988" y="2785301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3219D4-CBDD-2E51-3900-21FEBCB75272}"/>
              </a:ext>
            </a:extLst>
          </p:cNvPr>
          <p:cNvSpPr/>
          <p:nvPr/>
        </p:nvSpPr>
        <p:spPr>
          <a:xfrm>
            <a:off x="881719" y="5536030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29F07CB0-AA1F-5317-6E47-97D422A98BE4}"/>
              </a:ext>
            </a:extLst>
          </p:cNvPr>
          <p:cNvSpPr/>
          <p:nvPr/>
        </p:nvSpPr>
        <p:spPr>
          <a:xfrm>
            <a:off x="601988" y="5452917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4</a:t>
            </a:r>
          </a:p>
        </p:txBody>
      </p:sp>
      <p:pic>
        <p:nvPicPr>
          <p:cNvPr id="14" name="Graphic 13" descr="Deciduous tree outline">
            <a:extLst>
              <a:ext uri="{FF2B5EF4-FFF2-40B4-BE49-F238E27FC236}">
                <a16:creationId xmlns:a16="http://schemas.microsoft.com/office/drawing/2014/main" id="{8B40A92C-9CFE-B36D-17DC-6E2107FF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0375" y="3170698"/>
            <a:ext cx="1058716" cy="1058716"/>
          </a:xfrm>
          <a:prstGeom prst="rect">
            <a:avLst/>
          </a:prstGeom>
        </p:spPr>
      </p:pic>
      <p:pic>
        <p:nvPicPr>
          <p:cNvPr id="15" name="Graphic 14" descr="Deciduous tree outline">
            <a:extLst>
              <a:ext uri="{FF2B5EF4-FFF2-40B4-BE49-F238E27FC236}">
                <a16:creationId xmlns:a16="http://schemas.microsoft.com/office/drawing/2014/main" id="{C22692A1-F26C-0EB4-FAA5-6FA346AC5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7622" y="4265906"/>
            <a:ext cx="1058716" cy="1058716"/>
          </a:xfrm>
          <a:prstGeom prst="rect">
            <a:avLst/>
          </a:prstGeom>
        </p:spPr>
      </p:pic>
      <p:pic>
        <p:nvPicPr>
          <p:cNvPr id="17" name="Graphic 16" descr="Deciduous tree outline">
            <a:extLst>
              <a:ext uri="{FF2B5EF4-FFF2-40B4-BE49-F238E27FC236}">
                <a16:creationId xmlns:a16="http://schemas.microsoft.com/office/drawing/2014/main" id="{C2A891BF-5CE8-5CD6-9725-2560B0577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9375" y="3407956"/>
            <a:ext cx="1058716" cy="1058716"/>
          </a:xfrm>
          <a:prstGeom prst="rect">
            <a:avLst/>
          </a:prstGeom>
        </p:spPr>
      </p:pic>
      <p:pic>
        <p:nvPicPr>
          <p:cNvPr id="18" name="Graphic 17" descr="Deciduous tree outline">
            <a:extLst>
              <a:ext uri="{FF2B5EF4-FFF2-40B4-BE49-F238E27FC236}">
                <a16:creationId xmlns:a16="http://schemas.microsoft.com/office/drawing/2014/main" id="{7B25EB7B-7F56-6EE6-ADDB-3DBCF984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133" y="2184822"/>
            <a:ext cx="1058716" cy="1058716"/>
          </a:xfrm>
          <a:prstGeom prst="rect">
            <a:avLst/>
          </a:prstGeom>
        </p:spPr>
      </p:pic>
      <p:pic>
        <p:nvPicPr>
          <p:cNvPr id="19" name="Graphic 18" descr="Deciduous tree outline">
            <a:extLst>
              <a:ext uri="{FF2B5EF4-FFF2-40B4-BE49-F238E27FC236}">
                <a16:creationId xmlns:a16="http://schemas.microsoft.com/office/drawing/2014/main" id="{8DA49688-DD82-AF4E-E6C8-35A56E45B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2310" y="2436561"/>
            <a:ext cx="1058716" cy="1058716"/>
          </a:xfrm>
          <a:prstGeom prst="rect">
            <a:avLst/>
          </a:prstGeom>
        </p:spPr>
      </p:pic>
      <p:pic>
        <p:nvPicPr>
          <p:cNvPr id="20" name="Graphic 19" descr="Deciduous tree outline">
            <a:extLst>
              <a:ext uri="{FF2B5EF4-FFF2-40B4-BE49-F238E27FC236}">
                <a16:creationId xmlns:a16="http://schemas.microsoft.com/office/drawing/2014/main" id="{95CC803F-6FD5-A194-CB02-C9472E7B1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358" y="4552228"/>
            <a:ext cx="1058716" cy="1058716"/>
          </a:xfrm>
          <a:prstGeom prst="rect">
            <a:avLst/>
          </a:prstGeom>
        </p:spPr>
      </p:pic>
      <p:pic>
        <p:nvPicPr>
          <p:cNvPr id="21" name="Graphic 20" descr="Deciduous tree outline">
            <a:extLst>
              <a:ext uri="{FF2B5EF4-FFF2-40B4-BE49-F238E27FC236}">
                <a16:creationId xmlns:a16="http://schemas.microsoft.com/office/drawing/2014/main" id="{3D0B309A-6ACD-78C5-45B8-02F5F21ED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401" y="3349824"/>
            <a:ext cx="1058716" cy="1058716"/>
          </a:xfrm>
          <a:prstGeom prst="rect">
            <a:avLst/>
          </a:prstGeom>
        </p:spPr>
      </p:pic>
      <p:pic>
        <p:nvPicPr>
          <p:cNvPr id="22" name="Graphic 21" descr="Deciduous tree outline">
            <a:extLst>
              <a:ext uri="{FF2B5EF4-FFF2-40B4-BE49-F238E27FC236}">
                <a16:creationId xmlns:a16="http://schemas.microsoft.com/office/drawing/2014/main" id="{06983F25-374B-65E0-9D27-3FAEE50F1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9024" y="2713969"/>
            <a:ext cx="1058716" cy="1058716"/>
          </a:xfrm>
          <a:prstGeom prst="rect">
            <a:avLst/>
          </a:prstGeom>
        </p:spPr>
      </p:pic>
      <p:pic>
        <p:nvPicPr>
          <p:cNvPr id="23" name="Graphic 22" descr="Deciduous tree outline">
            <a:extLst>
              <a:ext uri="{FF2B5EF4-FFF2-40B4-BE49-F238E27FC236}">
                <a16:creationId xmlns:a16="http://schemas.microsoft.com/office/drawing/2014/main" id="{763B2030-9D39-E98F-52F8-90ED594F2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3826" y="4108961"/>
            <a:ext cx="1058716" cy="1058716"/>
          </a:xfrm>
          <a:prstGeom prst="rect">
            <a:avLst/>
          </a:prstGeom>
        </p:spPr>
      </p:pic>
      <p:pic>
        <p:nvPicPr>
          <p:cNvPr id="24" name="Graphic 23" descr="Deciduous tree outline">
            <a:extLst>
              <a:ext uri="{FF2B5EF4-FFF2-40B4-BE49-F238E27FC236}">
                <a16:creationId xmlns:a16="http://schemas.microsoft.com/office/drawing/2014/main" id="{76F73837-26F2-68F3-8733-D332F3500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8965" y="3879182"/>
            <a:ext cx="1058716" cy="105871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16C51ED-F135-7998-C54F-EBC610A2C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0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B165-71EE-2D04-62CE-B36D0BF7E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36380D-1799-BFC0-24BF-5E66567C33AE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Learners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34960F-E408-49CC-096E-DC4436FA33B8}"/>
              </a:ext>
            </a:extLst>
          </p:cNvPr>
          <p:cNvSpPr txBox="1"/>
          <p:nvPr/>
        </p:nvSpPr>
        <p:spPr>
          <a:xfrm>
            <a:off x="5598942" y="1456951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58" name="Graphic 57" descr="Deciduous tree outline">
            <a:extLst>
              <a:ext uri="{FF2B5EF4-FFF2-40B4-BE49-F238E27FC236}">
                <a16:creationId xmlns:a16="http://schemas.microsoft.com/office/drawing/2014/main" id="{ACA9B50E-C1B1-12B8-3236-2EEDDEAE0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7947" y="1300354"/>
            <a:ext cx="1061972" cy="10619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8DAC5E-7682-B0FA-5936-611342F70C3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99DE4A-C99B-2F0B-CBA5-41B868202BD0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2C3B92-F24B-091C-87EE-B7ED0AC47E27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2491E46-F48E-AC66-33C8-0DF655762E2A}"/>
              </a:ext>
            </a:extLst>
          </p:cNvPr>
          <p:cNvCxnSpPr>
            <a:cxnSpLocks/>
          </p:cNvCxnSpPr>
          <p:nvPr/>
        </p:nvCxnSpPr>
        <p:spPr>
          <a:xfrm>
            <a:off x="3083510" y="5954649"/>
            <a:ext cx="0" cy="534553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DAFC27-C147-B067-22F6-DEF1E3F4B685}"/>
                  </a:ext>
                </a:extLst>
              </p:cNvPr>
              <p:cNvSpPr txBox="1"/>
              <p:nvPr/>
            </p:nvSpPr>
            <p:spPr>
              <a:xfrm>
                <a:off x="7836999" y="4823214"/>
                <a:ext cx="1562524" cy="7344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Width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≤0.8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0.918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4,2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DAFC27-C147-B067-22F6-DEF1E3F4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99" y="4823214"/>
                <a:ext cx="1562524" cy="734432"/>
              </a:xfrm>
              <a:prstGeom prst="rect">
                <a:avLst/>
              </a:prstGeom>
              <a:blipFill>
                <a:blip r:embed="rId4"/>
                <a:stretch>
                  <a:fillRect t="-5000" b="-8333"/>
                </a:stretch>
              </a:blip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434A0C-7284-F151-0550-E6AAECA9E521}"/>
                  </a:ext>
                </a:extLst>
              </p:cNvPr>
              <p:cNvSpPr txBox="1"/>
              <p:nvPr/>
            </p:nvSpPr>
            <p:spPr>
              <a:xfrm>
                <a:off x="6274475" y="5882013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4,0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434A0C-7284-F151-0550-E6AAECA9E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75" y="5882013"/>
                <a:ext cx="1562524" cy="553998"/>
              </a:xfrm>
              <a:prstGeom prst="rect">
                <a:avLst/>
              </a:prstGeom>
              <a:blipFill>
                <a:blip r:embed="rId5"/>
                <a:stretch>
                  <a:fillRect t="-2174" b="-10870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7A485B-C1CC-0AA2-D8B7-1F656B7046FF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7055737" y="5557646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044EB5-0C8A-1E98-6365-77F78F93643B}"/>
                  </a:ext>
                </a:extLst>
              </p:cNvPr>
              <p:cNvSpPr txBox="1"/>
              <p:nvPr/>
            </p:nvSpPr>
            <p:spPr>
              <a:xfrm>
                <a:off x="9399523" y="5888183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044EB5-0C8A-1E98-6365-77F78F936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523" y="5888183"/>
                <a:ext cx="1562524" cy="553998"/>
              </a:xfrm>
              <a:prstGeom prst="rect">
                <a:avLst/>
              </a:prstGeom>
              <a:blipFill>
                <a:blip r:embed="rId6"/>
                <a:stretch>
                  <a:fillRect t="-4444" b="-11111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307FA4-F9E8-718A-574D-9775535B66DF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>
            <a:off x="8618261" y="5557646"/>
            <a:ext cx="1562524" cy="33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A125D4-FCFD-BC81-928B-0E18CA225CF6}"/>
              </a:ext>
            </a:extLst>
          </p:cNvPr>
          <p:cNvGraphicFramePr>
            <a:graphicFrameLocks noGrp="1"/>
          </p:cNvGraphicFramePr>
          <p:nvPr/>
        </p:nvGraphicFramePr>
        <p:xfrm>
          <a:off x="10209541" y="1630324"/>
          <a:ext cx="1564848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2013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44716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BF2089-B6FE-5889-7C93-035462A8FDF6}"/>
              </a:ext>
            </a:extLst>
          </p:cNvPr>
          <p:cNvSpPr/>
          <p:nvPr/>
        </p:nvSpPr>
        <p:spPr>
          <a:xfrm>
            <a:off x="716436" y="3226663"/>
            <a:ext cx="4685113" cy="2893737"/>
          </a:xfrm>
          <a:prstGeom prst="roundRect">
            <a:avLst>
              <a:gd name="adj" fmla="val 9174"/>
            </a:avLst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EA513D-9F70-5F97-363B-1BCE12ABF734}"/>
              </a:ext>
            </a:extLst>
          </p:cNvPr>
          <p:cNvSpPr/>
          <p:nvPr/>
        </p:nvSpPr>
        <p:spPr>
          <a:xfrm>
            <a:off x="3936637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0C2D-32C9-F922-449C-632CDD760457}"/>
              </a:ext>
            </a:extLst>
          </p:cNvPr>
          <p:cNvSpPr/>
          <p:nvPr/>
        </p:nvSpPr>
        <p:spPr>
          <a:xfrm>
            <a:off x="967193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04EFC-137A-390A-265D-AD04A1782882}"/>
              </a:ext>
            </a:extLst>
          </p:cNvPr>
          <p:cNvSpPr/>
          <p:nvPr/>
        </p:nvSpPr>
        <p:spPr>
          <a:xfrm>
            <a:off x="2461342" y="3440378"/>
            <a:ext cx="1244338" cy="548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C5FD088-7543-4BE7-D571-4CD80ECF31BE}"/>
              </a:ext>
            </a:extLst>
          </p:cNvPr>
          <p:cNvGraphicFramePr>
            <a:graphicFrameLocks noGrp="1"/>
          </p:cNvGraphicFramePr>
          <p:nvPr/>
        </p:nvGraphicFramePr>
        <p:xfrm>
          <a:off x="4037243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F970E1C-D474-43FF-AB1D-A3572573CD67}"/>
              </a:ext>
            </a:extLst>
          </p:cNvPr>
          <p:cNvGraphicFramePr>
            <a:graphicFrameLocks noGrp="1"/>
          </p:cNvGraphicFramePr>
          <p:nvPr/>
        </p:nvGraphicFramePr>
        <p:xfrm>
          <a:off x="2552525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D7DACE5-7263-AEEA-9633-082556E061B7}"/>
              </a:ext>
            </a:extLst>
          </p:cNvPr>
          <p:cNvGraphicFramePr>
            <a:graphicFrameLocks noGrp="1"/>
          </p:cNvGraphicFramePr>
          <p:nvPr/>
        </p:nvGraphicFramePr>
        <p:xfrm>
          <a:off x="1067803" y="3486038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pic>
        <p:nvPicPr>
          <p:cNvPr id="19" name="Graphic 18" descr="Deciduous tree outline">
            <a:extLst>
              <a:ext uri="{FF2B5EF4-FFF2-40B4-BE49-F238E27FC236}">
                <a16:creationId xmlns:a16="http://schemas.microsoft.com/office/drawing/2014/main" id="{3E99C70F-7C27-3F78-6F6E-B011C19C8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376" y="4314788"/>
            <a:ext cx="1061972" cy="1061972"/>
          </a:xfrm>
          <a:prstGeom prst="rect">
            <a:avLst/>
          </a:prstGeom>
        </p:spPr>
      </p:pic>
      <p:pic>
        <p:nvPicPr>
          <p:cNvPr id="27" name="Graphic 26" descr="Deciduous tree outline">
            <a:extLst>
              <a:ext uri="{FF2B5EF4-FFF2-40B4-BE49-F238E27FC236}">
                <a16:creationId xmlns:a16="http://schemas.microsoft.com/office/drawing/2014/main" id="{5F7CBDB3-56A7-AA4E-6214-ED0D7635A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2525" y="4314788"/>
            <a:ext cx="1061972" cy="1061972"/>
          </a:xfrm>
          <a:prstGeom prst="rect">
            <a:avLst/>
          </a:prstGeom>
        </p:spPr>
      </p:pic>
      <p:pic>
        <p:nvPicPr>
          <p:cNvPr id="28" name="Graphic 27" descr="Deciduous tree outline">
            <a:extLst>
              <a:ext uri="{FF2B5EF4-FFF2-40B4-BE49-F238E27FC236}">
                <a16:creationId xmlns:a16="http://schemas.microsoft.com/office/drawing/2014/main" id="{D6C731ED-FF8A-EF7E-E8E4-E1529F288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7820" y="4314788"/>
            <a:ext cx="1061972" cy="106197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7330485-67B3-E1F7-797D-3173DF42138E}"/>
              </a:ext>
            </a:extLst>
          </p:cNvPr>
          <p:cNvSpPr/>
          <p:nvPr/>
        </p:nvSpPr>
        <p:spPr>
          <a:xfrm>
            <a:off x="2220958" y="2040721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BD76F36-B03B-D8CD-AA6A-2F328EED83A2}"/>
              </a:ext>
            </a:extLst>
          </p:cNvPr>
          <p:cNvCxnSpPr>
            <a:cxnSpLocks/>
            <a:stCxn id="29" idx="2"/>
            <a:endCxn id="14" idx="0"/>
          </p:cNvCxnSpPr>
          <p:nvPr/>
        </p:nvCxnSpPr>
        <p:spPr>
          <a:xfrm rot="5400000">
            <a:off x="1910869" y="2267736"/>
            <a:ext cx="851136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725273E-3851-8357-43D4-49ABFB5B3E58}"/>
              </a:ext>
            </a:extLst>
          </p:cNvPr>
          <p:cNvCxnSpPr>
            <a:cxnSpLocks/>
            <a:stCxn id="29" idx="2"/>
            <a:endCxn id="11" idx="0"/>
          </p:cNvCxnSpPr>
          <p:nvPr/>
        </p:nvCxnSpPr>
        <p:spPr>
          <a:xfrm rot="16200000" flipH="1">
            <a:off x="3395590" y="2277162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29E9424-C8D2-5FCA-75BA-3119DE93BE27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1412190" y="4166071"/>
            <a:ext cx="354346" cy="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533A1E2-C3FA-4A15-353E-5BEAD6284FF6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083511" y="2589242"/>
            <a:ext cx="0" cy="83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F17190-FD68-D5F3-E26D-166C665E589F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558804" y="4036033"/>
            <a:ext cx="2" cy="278755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31DA2C7-B1DD-BD32-9D5E-F762C49DFF48}"/>
              </a:ext>
            </a:extLst>
          </p:cNvPr>
          <p:cNvGraphicFramePr>
            <a:graphicFrameLocks noGrp="1"/>
          </p:cNvGraphicFramePr>
          <p:nvPr/>
        </p:nvGraphicFramePr>
        <p:xfrm>
          <a:off x="2220959" y="2101542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EAC044-BC95-EFD7-C29C-287C79F559F3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>
            <a:off x="3083511" y="3988899"/>
            <a:ext cx="0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90218FB-2695-13CF-459A-7DD17A696E69}"/>
              </a:ext>
            </a:extLst>
          </p:cNvPr>
          <p:cNvSpPr/>
          <p:nvPr/>
        </p:nvSpPr>
        <p:spPr>
          <a:xfrm>
            <a:off x="2957510" y="5702649"/>
            <a:ext cx="252000" cy="252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F71AC56-62AD-4846-5A29-28AF0176073F}"/>
              </a:ext>
            </a:extLst>
          </p:cNvPr>
          <p:cNvCxnSpPr>
            <a:cxnSpLocks/>
            <a:stCxn id="19" idx="2"/>
            <a:endCxn id="51" idx="0"/>
          </p:cNvCxnSpPr>
          <p:nvPr/>
        </p:nvCxnSpPr>
        <p:spPr>
          <a:xfrm>
            <a:off x="1589362" y="5376760"/>
            <a:ext cx="1494148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2D5AF01-432B-0A4E-60A3-F2F4D8038B50}"/>
              </a:ext>
            </a:extLst>
          </p:cNvPr>
          <p:cNvCxnSpPr>
            <a:cxnSpLocks/>
            <a:stCxn id="28" idx="2"/>
            <a:endCxn id="51" idx="0"/>
          </p:cNvCxnSpPr>
          <p:nvPr/>
        </p:nvCxnSpPr>
        <p:spPr>
          <a:xfrm flipH="1">
            <a:off x="3083510" y="5376760"/>
            <a:ext cx="1475296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76790F-AAEC-5298-A7CD-4AE53E33F99C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083511" y="5376760"/>
            <a:ext cx="0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CF5176-FD23-E36C-6DB1-F5B6CA6D7033}"/>
              </a:ext>
            </a:extLst>
          </p:cNvPr>
          <p:cNvCxnSpPr>
            <a:cxnSpLocks/>
            <a:stCxn id="51" idx="4"/>
          </p:cNvCxnSpPr>
          <p:nvPr/>
        </p:nvCxnSpPr>
        <p:spPr>
          <a:xfrm>
            <a:off x="3083510" y="5954649"/>
            <a:ext cx="0" cy="534553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1201112-C50C-6426-8ED9-6A3358CD227D}"/>
              </a:ext>
            </a:extLst>
          </p:cNvPr>
          <p:cNvSpPr txBox="1"/>
          <p:nvPr/>
        </p:nvSpPr>
        <p:spPr>
          <a:xfrm>
            <a:off x="1209804" y="2134942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D438953F-1924-8703-E251-5AE4D7009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33" y="2330142"/>
            <a:ext cx="3798125" cy="237582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435052-1959-1D46-F2FF-23A3316AE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65906-8094-071F-9EFB-F24EA9809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B13FC4-A8B5-B86B-2106-BC8765850863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04C043-D23C-D311-5427-0089A96BAD34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A441AA-0CEF-92BB-4B37-DFAFB55D3CA8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Learners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37980F-8F78-32F8-B1E8-417E89DA579D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E67805-6E89-23BF-69D1-F64390E99118}"/>
                  </a:ext>
                </a:extLst>
              </p:cNvPr>
              <p:cNvSpPr txBox="1"/>
              <p:nvPr/>
            </p:nvSpPr>
            <p:spPr>
              <a:xfrm>
                <a:off x="7084493" y="3444132"/>
                <a:ext cx="1562524" cy="7344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≤1.1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0.918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2,4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E67805-6E89-23BF-69D1-F64390E99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493" y="3444132"/>
                <a:ext cx="1562524" cy="734432"/>
              </a:xfrm>
              <a:prstGeom prst="rect">
                <a:avLst/>
              </a:prstGeom>
              <a:blipFill>
                <a:blip r:embed="rId2"/>
                <a:stretch>
                  <a:fillRect t="-3333" b="-10000"/>
                </a:stretch>
              </a:blip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5E9471-BB29-0CD5-8B19-0FAB869E37D1}"/>
                  </a:ext>
                </a:extLst>
              </p:cNvPr>
              <p:cNvSpPr txBox="1"/>
              <p:nvPr/>
            </p:nvSpPr>
            <p:spPr>
              <a:xfrm>
                <a:off x="7084493" y="5561730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0,2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5E9471-BB29-0CD5-8B19-0FAB869E3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493" y="5561730"/>
                <a:ext cx="1562524" cy="553998"/>
              </a:xfrm>
              <a:prstGeom prst="rect">
                <a:avLst/>
              </a:prstGeom>
              <a:blipFill>
                <a:blip r:embed="rId3"/>
                <a:stretch>
                  <a:fillRect t="-2222" b="-13333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0CECE3-F383-A56F-CBDD-86DB822D2748}"/>
                  </a:ext>
                </a:extLst>
              </p:cNvPr>
              <p:cNvSpPr txBox="1"/>
              <p:nvPr/>
            </p:nvSpPr>
            <p:spPr>
              <a:xfrm>
                <a:off x="5521969" y="4502931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1,0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0CECE3-F383-A56F-CBDD-86DB822D2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69" y="4502931"/>
                <a:ext cx="1562524" cy="553998"/>
              </a:xfrm>
              <a:prstGeom prst="rect">
                <a:avLst/>
              </a:prstGeom>
              <a:blipFill>
                <a:blip r:embed="rId4"/>
                <a:stretch>
                  <a:fillRect t="-4444" b="-11111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C5B802-B869-6746-7D58-D5370EF60F31}"/>
              </a:ext>
            </a:extLst>
          </p:cNvPr>
          <p:cNvCxnSpPr>
            <a:cxnSpLocks/>
            <a:stCxn id="26" idx="2"/>
            <a:endCxn id="21" idx="0"/>
          </p:cNvCxnSpPr>
          <p:nvPr/>
        </p:nvCxnSpPr>
        <p:spPr>
          <a:xfrm flipH="1">
            <a:off x="7865755" y="5237363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2DD42A-CBA8-C389-7500-3235505D0F4A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6303231" y="4178564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D9ED58-A8FE-DCDA-1CF2-4206D13B11D6}"/>
                  </a:ext>
                </a:extLst>
              </p:cNvPr>
              <p:cNvSpPr txBox="1"/>
              <p:nvPr/>
            </p:nvSpPr>
            <p:spPr>
              <a:xfrm>
                <a:off x="8647017" y="4502931"/>
                <a:ext cx="1562524" cy="734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≤1.25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0.722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1,4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D9ED58-A8FE-DCDA-1CF2-4206D13B1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017" y="4502931"/>
                <a:ext cx="1562524" cy="734432"/>
              </a:xfrm>
              <a:prstGeom prst="rect">
                <a:avLst/>
              </a:prstGeom>
              <a:blipFill>
                <a:blip r:embed="rId5"/>
                <a:stretch>
                  <a:fillRect t="-5085" b="-10169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A6AE4F-1AA1-A9EE-778C-DFD7A04F12B6}"/>
                  </a:ext>
                </a:extLst>
              </p:cNvPr>
              <p:cNvSpPr txBox="1"/>
              <p:nvPr/>
            </p:nvSpPr>
            <p:spPr>
              <a:xfrm>
                <a:off x="10209541" y="5559566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918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A6AE4F-1AA1-A9EE-778C-DFD7A04F1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541" y="5559566"/>
                <a:ext cx="1562524" cy="553998"/>
              </a:xfrm>
              <a:prstGeom prst="rect">
                <a:avLst/>
              </a:prstGeom>
              <a:blipFill>
                <a:blip r:embed="rId6"/>
                <a:stretch>
                  <a:fillRect t="-4444" b="-11111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F8E512-0D66-46D2-6902-DA3446A80104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9428279" y="5237363"/>
            <a:ext cx="1562524" cy="32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889D37-3ABF-DA2C-BBE3-0AB4E3AC286A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7865755" y="4178564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F704E55-432E-2963-BB35-A57FED1B34C0}"/>
              </a:ext>
            </a:extLst>
          </p:cNvPr>
          <p:cNvSpPr txBox="1"/>
          <p:nvPr/>
        </p:nvSpPr>
        <p:spPr>
          <a:xfrm>
            <a:off x="5598942" y="1456951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1F8C684-8F82-D780-B156-3BE8B8C1BD42}"/>
              </a:ext>
            </a:extLst>
          </p:cNvPr>
          <p:cNvSpPr/>
          <p:nvPr/>
        </p:nvSpPr>
        <p:spPr>
          <a:xfrm>
            <a:off x="716436" y="3226663"/>
            <a:ext cx="4685113" cy="2893737"/>
          </a:xfrm>
          <a:prstGeom prst="roundRect">
            <a:avLst>
              <a:gd name="adj" fmla="val 9174"/>
            </a:avLst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4740D3-B7FC-9C70-8C27-B9D55F507B55}"/>
              </a:ext>
            </a:extLst>
          </p:cNvPr>
          <p:cNvSpPr/>
          <p:nvPr/>
        </p:nvSpPr>
        <p:spPr>
          <a:xfrm>
            <a:off x="3936637" y="3440378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646681-8E58-B238-12A3-84DD00FD51D3}"/>
              </a:ext>
            </a:extLst>
          </p:cNvPr>
          <p:cNvSpPr/>
          <p:nvPr/>
        </p:nvSpPr>
        <p:spPr>
          <a:xfrm>
            <a:off x="967193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977E6C-A598-2BA9-20E7-371159480EDD}"/>
              </a:ext>
            </a:extLst>
          </p:cNvPr>
          <p:cNvSpPr/>
          <p:nvPr/>
        </p:nvSpPr>
        <p:spPr>
          <a:xfrm>
            <a:off x="2461342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76957C7C-6AC1-C0B0-ED0D-AB1EBCBD7F39}"/>
              </a:ext>
            </a:extLst>
          </p:cNvPr>
          <p:cNvGraphicFramePr>
            <a:graphicFrameLocks noGrp="1"/>
          </p:cNvGraphicFramePr>
          <p:nvPr/>
        </p:nvGraphicFramePr>
        <p:xfrm>
          <a:off x="4037243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9CC4D51B-7164-956F-86D9-FC87A6CE606A}"/>
              </a:ext>
            </a:extLst>
          </p:cNvPr>
          <p:cNvGraphicFramePr>
            <a:graphicFrameLocks noGrp="1"/>
          </p:cNvGraphicFramePr>
          <p:nvPr/>
        </p:nvGraphicFramePr>
        <p:xfrm>
          <a:off x="2552525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91AE2FA3-FD0A-68CE-5CDA-64243E6FD620}"/>
              </a:ext>
            </a:extLst>
          </p:cNvPr>
          <p:cNvGraphicFramePr>
            <a:graphicFrameLocks noGrp="1"/>
          </p:cNvGraphicFramePr>
          <p:nvPr/>
        </p:nvGraphicFramePr>
        <p:xfrm>
          <a:off x="1067803" y="3486038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pic>
        <p:nvPicPr>
          <p:cNvPr id="65" name="Graphic 64" descr="Deciduous tree outline">
            <a:extLst>
              <a:ext uri="{FF2B5EF4-FFF2-40B4-BE49-F238E27FC236}">
                <a16:creationId xmlns:a16="http://schemas.microsoft.com/office/drawing/2014/main" id="{B0919803-3AB3-5FCC-E9AC-4E6B0B28E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376" y="4314788"/>
            <a:ext cx="1061972" cy="1061972"/>
          </a:xfrm>
          <a:prstGeom prst="rect">
            <a:avLst/>
          </a:prstGeom>
        </p:spPr>
      </p:pic>
      <p:pic>
        <p:nvPicPr>
          <p:cNvPr id="66" name="Graphic 65" descr="Deciduous tree outline">
            <a:extLst>
              <a:ext uri="{FF2B5EF4-FFF2-40B4-BE49-F238E27FC236}">
                <a16:creationId xmlns:a16="http://schemas.microsoft.com/office/drawing/2014/main" id="{500369BE-19BF-7DF0-0593-3494358E6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2525" y="4314788"/>
            <a:ext cx="1061972" cy="1061972"/>
          </a:xfrm>
          <a:prstGeom prst="rect">
            <a:avLst/>
          </a:prstGeom>
        </p:spPr>
      </p:pic>
      <p:pic>
        <p:nvPicPr>
          <p:cNvPr id="67" name="Graphic 66" descr="Deciduous tree outline">
            <a:extLst>
              <a:ext uri="{FF2B5EF4-FFF2-40B4-BE49-F238E27FC236}">
                <a16:creationId xmlns:a16="http://schemas.microsoft.com/office/drawing/2014/main" id="{0FE232F9-FF6A-7A6D-FB4A-D9ECF618D0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7820" y="4314788"/>
            <a:ext cx="1061972" cy="106197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8ACEED2-EECE-B1BC-D1DE-39BD89D7E5EF}"/>
              </a:ext>
            </a:extLst>
          </p:cNvPr>
          <p:cNvSpPr/>
          <p:nvPr/>
        </p:nvSpPr>
        <p:spPr>
          <a:xfrm>
            <a:off x="2220958" y="2040721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9BEB1120-0384-725A-59A3-EF6C70D20A10}"/>
              </a:ext>
            </a:extLst>
          </p:cNvPr>
          <p:cNvCxnSpPr>
            <a:cxnSpLocks/>
            <a:stCxn id="68" idx="2"/>
            <a:endCxn id="58" idx="0"/>
          </p:cNvCxnSpPr>
          <p:nvPr/>
        </p:nvCxnSpPr>
        <p:spPr>
          <a:xfrm rot="5400000">
            <a:off x="1910869" y="2267736"/>
            <a:ext cx="851136" cy="1494149"/>
          </a:xfrm>
          <a:prstGeom prst="bentConnector3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B28887A5-3A82-84F3-C2C5-6F147109D006}"/>
              </a:ext>
            </a:extLst>
          </p:cNvPr>
          <p:cNvCxnSpPr>
            <a:cxnSpLocks/>
            <a:stCxn id="68" idx="2"/>
            <a:endCxn id="57" idx="0"/>
          </p:cNvCxnSpPr>
          <p:nvPr/>
        </p:nvCxnSpPr>
        <p:spPr>
          <a:xfrm rot="16200000" flipH="1">
            <a:off x="3395590" y="2277162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C5874AE0-E1DD-242F-A170-622B20D55E79}"/>
              </a:ext>
            </a:extLst>
          </p:cNvPr>
          <p:cNvCxnSpPr>
            <a:cxnSpLocks/>
            <a:stCxn id="58" idx="2"/>
          </p:cNvCxnSpPr>
          <p:nvPr/>
        </p:nvCxnSpPr>
        <p:spPr>
          <a:xfrm rot="16200000" flipH="1">
            <a:off x="1412190" y="4166071"/>
            <a:ext cx="354346" cy="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E0C28CE-446F-D5E4-8E62-FDC93B6527D5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3083511" y="2589242"/>
            <a:ext cx="0" cy="839760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5305EB7-A382-295C-8C20-6B938E113324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4558804" y="4036033"/>
            <a:ext cx="2" cy="27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A7ED9DF6-F1EB-0F55-15E2-FF882852917B}"/>
              </a:ext>
            </a:extLst>
          </p:cNvPr>
          <p:cNvGraphicFramePr>
            <a:graphicFrameLocks noGrp="1"/>
          </p:cNvGraphicFramePr>
          <p:nvPr/>
        </p:nvGraphicFramePr>
        <p:xfrm>
          <a:off x="2220959" y="2101542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B0DAA29-302B-A813-F33F-90DE7DE98897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>
            <a:off x="3083511" y="3988899"/>
            <a:ext cx="0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BD7C14EB-9F13-4572-4D9B-2461D69C8842}"/>
              </a:ext>
            </a:extLst>
          </p:cNvPr>
          <p:cNvSpPr/>
          <p:nvPr/>
        </p:nvSpPr>
        <p:spPr>
          <a:xfrm>
            <a:off x="2957510" y="5702649"/>
            <a:ext cx="252000" cy="252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9426E3C-A527-0AE2-9792-39A6059F883F}"/>
              </a:ext>
            </a:extLst>
          </p:cNvPr>
          <p:cNvCxnSpPr>
            <a:cxnSpLocks/>
            <a:stCxn id="65" idx="2"/>
            <a:endCxn id="76" idx="0"/>
          </p:cNvCxnSpPr>
          <p:nvPr/>
        </p:nvCxnSpPr>
        <p:spPr>
          <a:xfrm>
            <a:off x="1589362" y="5376760"/>
            <a:ext cx="1494148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3794FF5-247B-A0B0-69B7-177F0E9CF1E7}"/>
              </a:ext>
            </a:extLst>
          </p:cNvPr>
          <p:cNvCxnSpPr>
            <a:cxnSpLocks/>
            <a:stCxn id="67" idx="2"/>
            <a:endCxn id="76" idx="0"/>
          </p:cNvCxnSpPr>
          <p:nvPr/>
        </p:nvCxnSpPr>
        <p:spPr>
          <a:xfrm flipH="1">
            <a:off x="3083510" y="5376760"/>
            <a:ext cx="1475296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62B565F-91D1-195D-A95E-9F5297E5116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3083511" y="5376760"/>
            <a:ext cx="0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A60893F-F72F-4F0E-F2A5-E0C6DB617840}"/>
              </a:ext>
            </a:extLst>
          </p:cNvPr>
          <p:cNvCxnSpPr>
            <a:cxnSpLocks/>
            <a:stCxn id="76" idx="4"/>
          </p:cNvCxnSpPr>
          <p:nvPr/>
        </p:nvCxnSpPr>
        <p:spPr>
          <a:xfrm>
            <a:off x="3083510" y="5954649"/>
            <a:ext cx="0" cy="534553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89BE282-4C4E-1FEF-A290-D9437B04DD60}"/>
              </a:ext>
            </a:extLst>
          </p:cNvPr>
          <p:cNvSpPr txBox="1"/>
          <p:nvPr/>
        </p:nvSpPr>
        <p:spPr>
          <a:xfrm>
            <a:off x="1209804" y="2134942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84" name="Graphic 83" descr="Deciduous tree outline">
            <a:extLst>
              <a:ext uri="{FF2B5EF4-FFF2-40B4-BE49-F238E27FC236}">
                <a16:creationId xmlns:a16="http://schemas.microsoft.com/office/drawing/2014/main" id="{440D4537-8F88-6DA8-37E0-A484556E2D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5014" y="1317646"/>
            <a:ext cx="1061972" cy="1061972"/>
          </a:xfrm>
          <a:prstGeom prst="rect">
            <a:avLst/>
          </a:prstGeom>
        </p:spPr>
      </p:pic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F5B2A574-90C1-DDFE-1053-1E58B291A2C0}"/>
              </a:ext>
            </a:extLst>
          </p:cNvPr>
          <p:cNvGraphicFramePr>
            <a:graphicFrameLocks noGrp="1"/>
          </p:cNvGraphicFramePr>
          <p:nvPr/>
        </p:nvGraphicFramePr>
        <p:xfrm>
          <a:off x="10156671" y="1647032"/>
          <a:ext cx="1615394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70678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44716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BDDBC-426A-AEA7-BDF2-AE698E04A0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09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CF484-F4CA-07A0-6A44-63747DB6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03967A69-A30C-042A-9E24-A187A0C1B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83" y="3330516"/>
            <a:ext cx="4919493" cy="324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A8C9A8-8312-4842-CA5F-0422A9DC1D76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8459BB-CD21-2908-7F20-5FF28372CCC5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65DD0D-4540-DEA2-1483-672DA5EDEAE0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Learners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ED460-2316-C1CF-892C-82EA300C4610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7E4283-DF05-BB83-1231-F942867E0B6D}"/>
              </a:ext>
            </a:extLst>
          </p:cNvPr>
          <p:cNvSpPr txBox="1"/>
          <p:nvPr/>
        </p:nvSpPr>
        <p:spPr>
          <a:xfrm>
            <a:off x="5598942" y="1456951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80D29DC-5A76-1EAC-6794-DD230D8282DE}"/>
              </a:ext>
            </a:extLst>
          </p:cNvPr>
          <p:cNvSpPr/>
          <p:nvPr/>
        </p:nvSpPr>
        <p:spPr>
          <a:xfrm>
            <a:off x="716436" y="3226663"/>
            <a:ext cx="4685113" cy="2893737"/>
          </a:xfrm>
          <a:prstGeom prst="roundRect">
            <a:avLst>
              <a:gd name="adj" fmla="val 9174"/>
            </a:avLst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4BBFCC-D791-0F86-C1E2-DE0A75224D58}"/>
              </a:ext>
            </a:extLst>
          </p:cNvPr>
          <p:cNvSpPr/>
          <p:nvPr/>
        </p:nvSpPr>
        <p:spPr>
          <a:xfrm>
            <a:off x="3936637" y="3440378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DC6700-C944-E805-0E79-9F01C4F2F705}"/>
              </a:ext>
            </a:extLst>
          </p:cNvPr>
          <p:cNvSpPr/>
          <p:nvPr/>
        </p:nvSpPr>
        <p:spPr>
          <a:xfrm>
            <a:off x="967193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B4339D-68AF-E8D5-FCA6-5E0DCDC95266}"/>
              </a:ext>
            </a:extLst>
          </p:cNvPr>
          <p:cNvSpPr/>
          <p:nvPr/>
        </p:nvSpPr>
        <p:spPr>
          <a:xfrm>
            <a:off x="2461342" y="3440378"/>
            <a:ext cx="1244338" cy="548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0622ACA3-0556-121A-7872-79247E389F63}"/>
              </a:ext>
            </a:extLst>
          </p:cNvPr>
          <p:cNvGraphicFramePr>
            <a:graphicFrameLocks noGrp="1"/>
          </p:cNvGraphicFramePr>
          <p:nvPr/>
        </p:nvGraphicFramePr>
        <p:xfrm>
          <a:off x="4037243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E6FB09-FA43-6771-3CFC-826BEF05FCB4}"/>
              </a:ext>
            </a:extLst>
          </p:cNvPr>
          <p:cNvGraphicFramePr>
            <a:graphicFrameLocks noGrp="1"/>
          </p:cNvGraphicFramePr>
          <p:nvPr/>
        </p:nvGraphicFramePr>
        <p:xfrm>
          <a:off x="2552525" y="3476611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0985E516-17A8-E1DF-81B5-BA172A8E18CA}"/>
              </a:ext>
            </a:extLst>
          </p:cNvPr>
          <p:cNvGraphicFramePr>
            <a:graphicFrameLocks noGrp="1"/>
          </p:cNvGraphicFramePr>
          <p:nvPr/>
        </p:nvGraphicFramePr>
        <p:xfrm>
          <a:off x="1067803" y="3486038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pic>
        <p:nvPicPr>
          <p:cNvPr id="65" name="Graphic 64" descr="Deciduous tree outline">
            <a:extLst>
              <a:ext uri="{FF2B5EF4-FFF2-40B4-BE49-F238E27FC236}">
                <a16:creationId xmlns:a16="http://schemas.microsoft.com/office/drawing/2014/main" id="{C967D097-6518-3597-9CEB-0B001B939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376" y="4314788"/>
            <a:ext cx="1061972" cy="1061972"/>
          </a:xfrm>
          <a:prstGeom prst="rect">
            <a:avLst/>
          </a:prstGeom>
        </p:spPr>
      </p:pic>
      <p:pic>
        <p:nvPicPr>
          <p:cNvPr id="66" name="Graphic 65" descr="Deciduous tree outline">
            <a:extLst>
              <a:ext uri="{FF2B5EF4-FFF2-40B4-BE49-F238E27FC236}">
                <a16:creationId xmlns:a16="http://schemas.microsoft.com/office/drawing/2014/main" id="{31000B23-E408-8AB3-07D7-160BA6D6D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2525" y="4314788"/>
            <a:ext cx="1061972" cy="1061972"/>
          </a:xfrm>
          <a:prstGeom prst="rect">
            <a:avLst/>
          </a:prstGeom>
        </p:spPr>
      </p:pic>
      <p:pic>
        <p:nvPicPr>
          <p:cNvPr id="67" name="Graphic 66" descr="Deciduous tree outline">
            <a:extLst>
              <a:ext uri="{FF2B5EF4-FFF2-40B4-BE49-F238E27FC236}">
                <a16:creationId xmlns:a16="http://schemas.microsoft.com/office/drawing/2014/main" id="{FDF50082-3476-181D-9469-3D3E5606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820" y="4314788"/>
            <a:ext cx="1061972" cy="106197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AA1D47D-DFBD-BD60-464A-CE81D21B7498}"/>
              </a:ext>
            </a:extLst>
          </p:cNvPr>
          <p:cNvSpPr/>
          <p:nvPr/>
        </p:nvSpPr>
        <p:spPr>
          <a:xfrm>
            <a:off x="2220958" y="2040721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134F307F-E68D-972D-E3AB-A4A9033F8D84}"/>
              </a:ext>
            </a:extLst>
          </p:cNvPr>
          <p:cNvCxnSpPr>
            <a:cxnSpLocks/>
            <a:stCxn id="68" idx="2"/>
            <a:endCxn id="58" idx="0"/>
          </p:cNvCxnSpPr>
          <p:nvPr/>
        </p:nvCxnSpPr>
        <p:spPr>
          <a:xfrm rot="5400000">
            <a:off x="1910869" y="2267736"/>
            <a:ext cx="851136" cy="1494149"/>
          </a:xfrm>
          <a:prstGeom prst="bentConnector3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319CBA96-C53E-7010-57B0-3C4B157F43FC}"/>
              </a:ext>
            </a:extLst>
          </p:cNvPr>
          <p:cNvCxnSpPr>
            <a:cxnSpLocks/>
            <a:stCxn id="68" idx="2"/>
            <a:endCxn id="57" idx="0"/>
          </p:cNvCxnSpPr>
          <p:nvPr/>
        </p:nvCxnSpPr>
        <p:spPr>
          <a:xfrm rot="16200000" flipH="1">
            <a:off x="3395590" y="2277162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1CEA766B-AC7A-FD74-9346-62832D7D70FD}"/>
              </a:ext>
            </a:extLst>
          </p:cNvPr>
          <p:cNvCxnSpPr>
            <a:cxnSpLocks/>
            <a:stCxn id="58" idx="2"/>
          </p:cNvCxnSpPr>
          <p:nvPr/>
        </p:nvCxnSpPr>
        <p:spPr>
          <a:xfrm rot="16200000" flipH="1">
            <a:off x="1412190" y="4166071"/>
            <a:ext cx="354346" cy="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28A9218-F754-B530-2C0C-8319EB02BEB6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3083511" y="2589242"/>
            <a:ext cx="0" cy="839760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BC3081F-50D7-C8A4-B710-A22D50BC5106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4558804" y="4036033"/>
            <a:ext cx="2" cy="27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29D648DF-7D26-AD50-311C-794B45C9F35F}"/>
              </a:ext>
            </a:extLst>
          </p:cNvPr>
          <p:cNvGraphicFramePr>
            <a:graphicFrameLocks noGrp="1"/>
          </p:cNvGraphicFramePr>
          <p:nvPr/>
        </p:nvGraphicFramePr>
        <p:xfrm>
          <a:off x="2220959" y="2101542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9F9C457-27EB-ED62-64A3-010531769D0D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>
            <a:off x="3083511" y="3988899"/>
            <a:ext cx="0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D002C622-86E0-370A-8C53-C246C4ED65A6}"/>
              </a:ext>
            </a:extLst>
          </p:cNvPr>
          <p:cNvSpPr/>
          <p:nvPr/>
        </p:nvSpPr>
        <p:spPr>
          <a:xfrm>
            <a:off x="2957510" y="5702649"/>
            <a:ext cx="252000" cy="252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D5EDF4-3C00-CCE5-4C0A-7AB57721B243}"/>
              </a:ext>
            </a:extLst>
          </p:cNvPr>
          <p:cNvCxnSpPr>
            <a:cxnSpLocks/>
            <a:stCxn id="65" idx="2"/>
            <a:endCxn id="76" idx="0"/>
          </p:cNvCxnSpPr>
          <p:nvPr/>
        </p:nvCxnSpPr>
        <p:spPr>
          <a:xfrm>
            <a:off x="1589362" y="5376760"/>
            <a:ext cx="1494148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2EA396-CDBC-A495-44ED-09C2EDE1F97E}"/>
              </a:ext>
            </a:extLst>
          </p:cNvPr>
          <p:cNvCxnSpPr>
            <a:cxnSpLocks/>
            <a:stCxn id="67" idx="2"/>
            <a:endCxn id="76" idx="0"/>
          </p:cNvCxnSpPr>
          <p:nvPr/>
        </p:nvCxnSpPr>
        <p:spPr>
          <a:xfrm flipH="1">
            <a:off x="3083510" y="5376760"/>
            <a:ext cx="1475296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F2EB2A9-2478-2A64-E5EB-34BAF9A86DA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3083511" y="5376760"/>
            <a:ext cx="0" cy="32588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7D6E2A0-EBB5-C61D-1936-A22B5FD1D3D4}"/>
              </a:ext>
            </a:extLst>
          </p:cNvPr>
          <p:cNvCxnSpPr>
            <a:cxnSpLocks/>
            <a:stCxn id="76" idx="4"/>
          </p:cNvCxnSpPr>
          <p:nvPr/>
        </p:nvCxnSpPr>
        <p:spPr>
          <a:xfrm>
            <a:off x="3083510" y="5954649"/>
            <a:ext cx="0" cy="534553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1D0E591-FD06-45E1-9AC0-7C2A06053D7E}"/>
              </a:ext>
            </a:extLst>
          </p:cNvPr>
          <p:cNvSpPr txBox="1"/>
          <p:nvPr/>
        </p:nvSpPr>
        <p:spPr>
          <a:xfrm>
            <a:off x="1209804" y="2134942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84" name="Graphic 83" descr="Deciduous tree outline">
            <a:extLst>
              <a:ext uri="{FF2B5EF4-FFF2-40B4-BE49-F238E27FC236}">
                <a16:creationId xmlns:a16="http://schemas.microsoft.com/office/drawing/2014/main" id="{5B29401E-5606-E2F6-3A6E-D979F5885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5014" y="1317646"/>
            <a:ext cx="1061972" cy="1061972"/>
          </a:xfrm>
          <a:prstGeom prst="rect">
            <a:avLst/>
          </a:prstGeom>
        </p:spPr>
      </p:pic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4A06FE17-31E9-BEBE-65B0-3F1C89DE2FBB}"/>
              </a:ext>
            </a:extLst>
          </p:cNvPr>
          <p:cNvGraphicFramePr>
            <a:graphicFrameLocks noGrp="1"/>
          </p:cNvGraphicFramePr>
          <p:nvPr/>
        </p:nvGraphicFramePr>
        <p:xfrm>
          <a:off x="10156671" y="1647032"/>
          <a:ext cx="1615394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70678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44716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3A62D-E4EC-18A4-966A-A9AD09D76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37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6477-47EB-4DED-7B50-C0A91A27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FF38E61-C8E8-E31D-F56D-C59BB31F6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" y="4096776"/>
            <a:ext cx="2938798" cy="1838294"/>
          </a:xfrm>
          <a:prstGeom prst="rect">
            <a:avLst/>
          </a:prstGeom>
        </p:spPr>
      </p:pic>
      <p:pic>
        <p:nvPicPr>
          <p:cNvPr id="17" name="Picture 16" descr="A diagram of a graph&#10;&#10;AI-generated content may be incorrect.">
            <a:extLst>
              <a:ext uri="{FF2B5EF4-FFF2-40B4-BE49-F238E27FC236}">
                <a16:creationId xmlns:a16="http://schemas.microsoft.com/office/drawing/2014/main" id="{32C95584-271E-2102-0E4A-65AF9192A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" y="1946241"/>
            <a:ext cx="3039385" cy="1853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949998-FE3D-ED00-493C-7AFA97AF0F2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B83FCD-202A-2F81-1814-9C2B06356D5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C2EA27-5338-3A37-8DF0-F4920438EE7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 for Classification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10DC89-1A29-C1D5-7F9D-41DC14AA3C07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B803BF-DEC7-893E-1B68-5E5E4FCCC37D}"/>
              </a:ext>
            </a:extLst>
          </p:cNvPr>
          <p:cNvSpPr/>
          <p:nvPr/>
        </p:nvSpPr>
        <p:spPr>
          <a:xfrm>
            <a:off x="3494148" y="2990827"/>
            <a:ext cx="5203704" cy="289373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442AF5-DB38-5BEE-DF54-3380BA8989D2}"/>
              </a:ext>
            </a:extLst>
          </p:cNvPr>
          <p:cNvSpPr/>
          <p:nvPr/>
        </p:nvSpPr>
        <p:spPr>
          <a:xfrm>
            <a:off x="6949127" y="3204542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562F-2A75-CDCB-01EA-F3C81886B25F}"/>
              </a:ext>
            </a:extLst>
          </p:cNvPr>
          <p:cNvSpPr/>
          <p:nvPr/>
        </p:nvSpPr>
        <p:spPr>
          <a:xfrm>
            <a:off x="3979683" y="3204542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07F5F-B7F7-DA7C-FF34-57B82F923F74}"/>
              </a:ext>
            </a:extLst>
          </p:cNvPr>
          <p:cNvSpPr/>
          <p:nvPr/>
        </p:nvSpPr>
        <p:spPr>
          <a:xfrm>
            <a:off x="5473832" y="3204542"/>
            <a:ext cx="1244338" cy="548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14EC101-F48A-9EF3-9828-93C1FFE855B5}"/>
              </a:ext>
            </a:extLst>
          </p:cNvPr>
          <p:cNvGraphicFramePr>
            <a:graphicFrameLocks noGrp="1"/>
          </p:cNvGraphicFramePr>
          <p:nvPr/>
        </p:nvGraphicFramePr>
        <p:xfrm>
          <a:off x="7049733" y="3240775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2A2208-43E5-ADCD-50CF-874F2DCB928B}"/>
              </a:ext>
            </a:extLst>
          </p:cNvPr>
          <p:cNvGraphicFramePr>
            <a:graphicFrameLocks noGrp="1"/>
          </p:cNvGraphicFramePr>
          <p:nvPr/>
        </p:nvGraphicFramePr>
        <p:xfrm>
          <a:off x="5565015" y="3240775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69816FD-456B-F254-DBDC-F43641D59DE9}"/>
              </a:ext>
            </a:extLst>
          </p:cNvPr>
          <p:cNvGraphicFramePr>
            <a:graphicFrameLocks noGrp="1"/>
          </p:cNvGraphicFramePr>
          <p:nvPr/>
        </p:nvGraphicFramePr>
        <p:xfrm>
          <a:off x="4080293" y="3250202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pic>
        <p:nvPicPr>
          <p:cNvPr id="14" name="Graphic 13" descr="Deciduous tree outline">
            <a:extLst>
              <a:ext uri="{FF2B5EF4-FFF2-40B4-BE49-F238E27FC236}">
                <a16:creationId xmlns:a16="http://schemas.microsoft.com/office/drawing/2014/main" id="{8CA6B06F-7BD2-57A8-85E0-91E38DAED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866" y="4078952"/>
            <a:ext cx="1061972" cy="1061972"/>
          </a:xfrm>
          <a:prstGeom prst="rect">
            <a:avLst/>
          </a:prstGeom>
        </p:spPr>
      </p:pic>
      <p:pic>
        <p:nvPicPr>
          <p:cNvPr id="15" name="Graphic 14" descr="Deciduous tree outline">
            <a:extLst>
              <a:ext uri="{FF2B5EF4-FFF2-40B4-BE49-F238E27FC236}">
                <a16:creationId xmlns:a16="http://schemas.microsoft.com/office/drawing/2014/main" id="{BAAC111C-6146-5E30-6136-3F7AD7A4E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5015" y="4078952"/>
            <a:ext cx="1061972" cy="1061972"/>
          </a:xfrm>
          <a:prstGeom prst="rect">
            <a:avLst/>
          </a:prstGeom>
        </p:spPr>
      </p:pic>
      <p:pic>
        <p:nvPicPr>
          <p:cNvPr id="37" name="Graphic 36" descr="Deciduous tree outline">
            <a:extLst>
              <a:ext uri="{FF2B5EF4-FFF2-40B4-BE49-F238E27FC236}">
                <a16:creationId xmlns:a16="http://schemas.microsoft.com/office/drawing/2014/main" id="{7B3C9F4C-C54C-0E84-DD78-331668E79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0310" y="4078952"/>
            <a:ext cx="1061972" cy="106197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4B0A1FB-0D06-DF3F-EF4E-10E2005DDAE5}"/>
              </a:ext>
            </a:extLst>
          </p:cNvPr>
          <p:cNvSpPr/>
          <p:nvPr/>
        </p:nvSpPr>
        <p:spPr>
          <a:xfrm>
            <a:off x="5233448" y="1804885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51946C1-E690-686D-13F3-4C769CC62B1C}"/>
              </a:ext>
            </a:extLst>
          </p:cNvPr>
          <p:cNvCxnSpPr>
            <a:cxnSpLocks/>
            <a:stCxn id="40" idx="2"/>
            <a:endCxn id="5" idx="0"/>
          </p:cNvCxnSpPr>
          <p:nvPr/>
        </p:nvCxnSpPr>
        <p:spPr>
          <a:xfrm rot="5400000">
            <a:off x="4923359" y="2031900"/>
            <a:ext cx="851136" cy="149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EB3F936-2A33-6A80-84C9-71E7F35B1984}"/>
              </a:ext>
            </a:extLst>
          </p:cNvPr>
          <p:cNvCxnSpPr>
            <a:cxnSpLocks/>
            <a:stCxn id="40" idx="2"/>
            <a:endCxn id="4" idx="0"/>
          </p:cNvCxnSpPr>
          <p:nvPr/>
        </p:nvCxnSpPr>
        <p:spPr>
          <a:xfrm rot="16200000" flipH="1">
            <a:off x="6408080" y="2041326"/>
            <a:ext cx="851136" cy="1475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A6B8810-58D1-0EB4-01A3-9D0E56024344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424680" y="3930235"/>
            <a:ext cx="35434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590795-EE7E-5D9F-CE39-7C15701419D0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6096001" y="2353406"/>
            <a:ext cx="0" cy="83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C121B1-4529-0505-3052-9F06066A7AE3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571294" y="3800197"/>
            <a:ext cx="2" cy="27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8CB44191-573D-F48A-5941-52220EC9B858}"/>
              </a:ext>
            </a:extLst>
          </p:cNvPr>
          <p:cNvGraphicFramePr>
            <a:graphicFrameLocks noGrp="1"/>
          </p:cNvGraphicFramePr>
          <p:nvPr/>
        </p:nvGraphicFramePr>
        <p:xfrm>
          <a:off x="5233449" y="1865706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CFB00D-2BDF-43B5-5213-436B7B8F40D7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6096001" y="3753063"/>
            <a:ext cx="0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1631E9-9CFB-35FE-5DFE-0029090E163A}"/>
              </a:ext>
            </a:extLst>
          </p:cNvPr>
          <p:cNvSpPr/>
          <p:nvPr/>
        </p:nvSpPr>
        <p:spPr>
          <a:xfrm>
            <a:off x="5970000" y="5466813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3125B0-93C7-8910-9A49-4972053D5347}"/>
              </a:ext>
            </a:extLst>
          </p:cNvPr>
          <p:cNvCxnSpPr>
            <a:cxnSpLocks/>
            <a:stCxn id="14" idx="2"/>
            <a:endCxn id="48" idx="0"/>
          </p:cNvCxnSpPr>
          <p:nvPr/>
        </p:nvCxnSpPr>
        <p:spPr>
          <a:xfrm>
            <a:off x="4601852" y="5140924"/>
            <a:ext cx="1494148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4E8E93-4798-2918-A122-BA03A02E848C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6096000" y="5140924"/>
            <a:ext cx="1475296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07659E9-AE8B-A7BC-8F93-9331A011B56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096001" y="5140924"/>
            <a:ext cx="0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FE80A5-5FCF-9A39-08E2-40446CF1E198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6096000" y="5718813"/>
            <a:ext cx="0" cy="53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3D5E20C-7431-3BFD-F814-F31D29CB8159}"/>
              </a:ext>
            </a:extLst>
          </p:cNvPr>
          <p:cNvSpPr txBox="1"/>
          <p:nvPr/>
        </p:nvSpPr>
        <p:spPr>
          <a:xfrm>
            <a:off x="4222294" y="1899106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778BA5-13DC-61C9-930C-869780D5CD77}"/>
              </a:ext>
            </a:extLst>
          </p:cNvPr>
          <p:cNvSpPr txBox="1"/>
          <p:nvPr/>
        </p:nvSpPr>
        <p:spPr>
          <a:xfrm>
            <a:off x="4570570" y="6253366"/>
            <a:ext cx="301015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</a:t>
            </a:r>
          </a:p>
        </p:txBody>
      </p:sp>
      <p:pic>
        <p:nvPicPr>
          <p:cNvPr id="67" name="Graphic 66" descr="Deciduous tree outline">
            <a:extLst>
              <a:ext uri="{FF2B5EF4-FFF2-40B4-BE49-F238E27FC236}">
                <a16:creationId xmlns:a16="http://schemas.microsoft.com/office/drawing/2014/main" id="{E40DB6F3-CC6F-BD1B-5EB4-45B21C666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4795" y="2384612"/>
            <a:ext cx="715470" cy="715470"/>
          </a:xfrm>
          <a:prstGeom prst="rect">
            <a:avLst/>
          </a:prstGeom>
        </p:spPr>
      </p:pic>
      <p:pic>
        <p:nvPicPr>
          <p:cNvPr id="68" name="Graphic 67" descr="Deciduous tree outline">
            <a:extLst>
              <a:ext uri="{FF2B5EF4-FFF2-40B4-BE49-F238E27FC236}">
                <a16:creationId xmlns:a16="http://schemas.microsoft.com/office/drawing/2014/main" id="{BE202290-3252-167C-98DC-EA5744A47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847" y="4777325"/>
            <a:ext cx="720971" cy="720971"/>
          </a:xfrm>
          <a:prstGeom prst="rect">
            <a:avLst/>
          </a:prstGeom>
        </p:spPr>
      </p:pic>
      <p:pic>
        <p:nvPicPr>
          <p:cNvPr id="69" name="Graphic 68" descr="Deciduous tree outline">
            <a:extLst>
              <a:ext uri="{FF2B5EF4-FFF2-40B4-BE49-F238E27FC236}">
                <a16:creationId xmlns:a16="http://schemas.microsoft.com/office/drawing/2014/main" id="{865486F0-16B4-A424-FE5F-F9E6364E0E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6383" y="2007961"/>
            <a:ext cx="748539" cy="74853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F1517D4-0EF3-7257-7899-6E25857C3436}"/>
              </a:ext>
            </a:extLst>
          </p:cNvPr>
          <p:cNvSpPr txBox="1"/>
          <p:nvPr/>
        </p:nvSpPr>
        <p:spPr>
          <a:xfrm>
            <a:off x="9228838" y="4214480"/>
            <a:ext cx="226667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sample:</a:t>
            </a:r>
          </a:p>
          <a:p>
            <a:pPr algn="ctr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Petal_Length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1.6</a:t>
            </a:r>
          </a:p>
          <a:p>
            <a:pPr algn="ctr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Petal_Width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D0DB52-BFA9-DEC6-30E6-5B53E2D05217}"/>
              </a:ext>
            </a:extLst>
          </p:cNvPr>
          <p:cNvSpPr txBox="1"/>
          <p:nvPr/>
        </p:nvSpPr>
        <p:spPr>
          <a:xfrm>
            <a:off x="3928145" y="5128964"/>
            <a:ext cx="11575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=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D3D81A-5325-CAF4-7B7B-B1CCCAD3BAC0}"/>
              </a:ext>
            </a:extLst>
          </p:cNvPr>
          <p:cNvSpPr txBox="1"/>
          <p:nvPr/>
        </p:nvSpPr>
        <p:spPr>
          <a:xfrm>
            <a:off x="5412499" y="5038815"/>
            <a:ext cx="11575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= 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7C91DB-74E1-9B04-75C2-205D78C687D4}"/>
              </a:ext>
            </a:extLst>
          </p:cNvPr>
          <p:cNvSpPr txBox="1"/>
          <p:nvPr/>
        </p:nvSpPr>
        <p:spPr>
          <a:xfrm>
            <a:off x="7127628" y="5134385"/>
            <a:ext cx="11575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=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ACAFAB-6050-1362-4C05-D9116FA959A8}"/>
              </a:ext>
            </a:extLst>
          </p:cNvPr>
          <p:cNvSpPr txBox="1"/>
          <p:nvPr/>
        </p:nvSpPr>
        <p:spPr>
          <a:xfrm>
            <a:off x="7127628" y="6253366"/>
            <a:ext cx="11575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= 1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FE4E66-B017-D747-D9D8-8D81F1086A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33</a:t>
            </a:fld>
            <a:endParaRPr lang="en-US"/>
          </a:p>
        </p:txBody>
      </p:sp>
      <p:pic>
        <p:nvPicPr>
          <p:cNvPr id="19" name="Picture 18" descr="A diagram of a graph&#10;&#10;AI-generated content may be incorrect.">
            <a:extLst>
              <a:ext uri="{FF2B5EF4-FFF2-40B4-BE49-F238E27FC236}">
                <a16:creationId xmlns:a16="http://schemas.microsoft.com/office/drawing/2014/main" id="{8DF2D650-79F5-A533-1BB1-96C2E566DD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80" y="1554347"/>
            <a:ext cx="3464069" cy="22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8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525DC-9CCE-AEFE-9E64-9FD86184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0A2602-8F3B-3631-C6D3-5851FF85997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D8ED43-6132-3B5B-3415-D8121921AAB3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D3E96C-D7F9-DD4A-196C-810257FBE6ED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Averaging for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2A01AB-CEB0-8CA8-BF65-0955802AC91B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24B9F66-1268-EF3B-3630-7A2346782E90}"/>
              </a:ext>
            </a:extLst>
          </p:cNvPr>
          <p:cNvSpPr/>
          <p:nvPr/>
        </p:nvSpPr>
        <p:spPr>
          <a:xfrm>
            <a:off x="4100660" y="2990827"/>
            <a:ext cx="3874413" cy="2893737"/>
          </a:xfrm>
          <a:prstGeom prst="roundRect">
            <a:avLst>
              <a:gd name="adj" fmla="val 9174"/>
            </a:avLst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6F6DE-4C1B-B2A1-03BB-0A2B5728B74B}"/>
              </a:ext>
            </a:extLst>
          </p:cNvPr>
          <p:cNvSpPr/>
          <p:nvPr/>
        </p:nvSpPr>
        <p:spPr>
          <a:xfrm>
            <a:off x="6515494" y="3204542"/>
            <a:ext cx="1244338" cy="5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33C41-F6FA-DFE8-AA0C-A234722B5025}"/>
              </a:ext>
            </a:extLst>
          </p:cNvPr>
          <p:cNvSpPr/>
          <p:nvPr/>
        </p:nvSpPr>
        <p:spPr>
          <a:xfrm>
            <a:off x="4422745" y="3204542"/>
            <a:ext cx="1244338" cy="548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4AD3DD-A82C-8671-0C5C-BFA04C800388}"/>
              </a:ext>
            </a:extLst>
          </p:cNvPr>
          <p:cNvGraphicFramePr>
            <a:graphicFrameLocks noGrp="1"/>
          </p:cNvGraphicFramePr>
          <p:nvPr/>
        </p:nvGraphicFramePr>
        <p:xfrm>
          <a:off x="6616100" y="3240775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2C8048-BA2A-8925-FF5D-CC2B5C2A2774}"/>
              </a:ext>
            </a:extLst>
          </p:cNvPr>
          <p:cNvGraphicFramePr>
            <a:graphicFrameLocks noGrp="1"/>
          </p:cNvGraphicFramePr>
          <p:nvPr/>
        </p:nvGraphicFramePr>
        <p:xfrm>
          <a:off x="4523355" y="3250202"/>
          <a:ext cx="106197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94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265494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pic>
        <p:nvPicPr>
          <p:cNvPr id="14" name="Graphic 13" descr="Deciduous tree outline">
            <a:extLst>
              <a:ext uri="{FF2B5EF4-FFF2-40B4-BE49-F238E27FC236}">
                <a16:creationId xmlns:a16="http://schemas.microsoft.com/office/drawing/2014/main" id="{489E7A53-4BAE-8037-B88B-E020FE516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3928" y="4078952"/>
            <a:ext cx="1061972" cy="1061972"/>
          </a:xfrm>
          <a:prstGeom prst="rect">
            <a:avLst/>
          </a:prstGeom>
        </p:spPr>
      </p:pic>
      <p:pic>
        <p:nvPicPr>
          <p:cNvPr id="37" name="Graphic 36" descr="Deciduous tree outline">
            <a:extLst>
              <a:ext uri="{FF2B5EF4-FFF2-40B4-BE49-F238E27FC236}">
                <a16:creationId xmlns:a16="http://schemas.microsoft.com/office/drawing/2014/main" id="{D731A7D4-69BC-9103-A759-2A7DEA847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677" y="4078952"/>
            <a:ext cx="1061972" cy="106197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50574E4-6A76-5531-B051-13A47507644C}"/>
              </a:ext>
            </a:extLst>
          </p:cNvPr>
          <p:cNvSpPr/>
          <p:nvPr/>
        </p:nvSpPr>
        <p:spPr>
          <a:xfrm>
            <a:off x="5233448" y="1804885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1F1B42A-E875-6906-06B5-AC54FD894347}"/>
              </a:ext>
            </a:extLst>
          </p:cNvPr>
          <p:cNvCxnSpPr>
            <a:cxnSpLocks/>
            <a:stCxn id="40" idx="2"/>
            <a:endCxn id="5" idx="0"/>
          </p:cNvCxnSpPr>
          <p:nvPr/>
        </p:nvCxnSpPr>
        <p:spPr>
          <a:xfrm rot="5400000">
            <a:off x="5144890" y="2253431"/>
            <a:ext cx="851136" cy="10510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39632EF-B096-C024-B614-FFE94B61939E}"/>
              </a:ext>
            </a:extLst>
          </p:cNvPr>
          <p:cNvCxnSpPr>
            <a:cxnSpLocks/>
            <a:stCxn id="40" idx="2"/>
            <a:endCxn id="4" idx="0"/>
          </p:cNvCxnSpPr>
          <p:nvPr/>
        </p:nvCxnSpPr>
        <p:spPr>
          <a:xfrm rot="16200000" flipH="1">
            <a:off x="6191264" y="2258143"/>
            <a:ext cx="851136" cy="1041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45909C2-D136-7F7D-BB12-6718E38F86A7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867742" y="3930235"/>
            <a:ext cx="35434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E5CEA7-E4EA-B9E3-2F73-1212540ED2B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137661" y="3800197"/>
            <a:ext cx="2" cy="27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CEF13869-4BF9-9120-0E79-075FD6BE5A0B}"/>
              </a:ext>
            </a:extLst>
          </p:cNvPr>
          <p:cNvGraphicFramePr>
            <a:graphicFrameLocks noGrp="1"/>
          </p:cNvGraphicFramePr>
          <p:nvPr/>
        </p:nvGraphicFramePr>
        <p:xfrm>
          <a:off x="5233449" y="1865706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48" name="Oval 47">
            <a:extLst>
              <a:ext uri="{FF2B5EF4-FFF2-40B4-BE49-F238E27FC236}">
                <a16:creationId xmlns:a16="http://schemas.microsoft.com/office/drawing/2014/main" id="{080CEA1B-6AFC-80E3-3D84-DE6AECD0526E}"/>
              </a:ext>
            </a:extLst>
          </p:cNvPr>
          <p:cNvSpPr/>
          <p:nvPr/>
        </p:nvSpPr>
        <p:spPr>
          <a:xfrm>
            <a:off x="5970000" y="5466813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07E505C-8D1F-BBD3-7342-5F28B1CCA0E1}"/>
              </a:ext>
            </a:extLst>
          </p:cNvPr>
          <p:cNvCxnSpPr>
            <a:cxnSpLocks/>
            <a:stCxn id="14" idx="2"/>
            <a:endCxn id="48" idx="0"/>
          </p:cNvCxnSpPr>
          <p:nvPr/>
        </p:nvCxnSpPr>
        <p:spPr>
          <a:xfrm>
            <a:off x="5044914" y="5140924"/>
            <a:ext cx="1051086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16D0AF7-15FA-7193-74A8-E840BD8A8E96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6096000" y="5140924"/>
            <a:ext cx="1041663" cy="32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47ECD4-A121-C100-1334-8195CD0F2055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6096000" y="5718813"/>
            <a:ext cx="0" cy="53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F4ADC7A-610C-DA00-0568-471064F0AB15}"/>
              </a:ext>
            </a:extLst>
          </p:cNvPr>
          <p:cNvSpPr txBox="1"/>
          <p:nvPr/>
        </p:nvSpPr>
        <p:spPr>
          <a:xfrm>
            <a:off x="4222294" y="1899106"/>
            <a:ext cx="10111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D103FE-3E37-969F-812A-80C795412D95}"/>
              </a:ext>
            </a:extLst>
          </p:cNvPr>
          <p:cNvSpPr txBox="1"/>
          <p:nvPr/>
        </p:nvSpPr>
        <p:spPr>
          <a:xfrm>
            <a:off x="4570570" y="6253366"/>
            <a:ext cx="301015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Averaging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20F33B-BE5F-C3CD-370E-0EF637C92AF1}"/>
              </a:ext>
            </a:extLst>
          </p:cNvPr>
          <p:cNvSpPr txBox="1"/>
          <p:nvPr/>
        </p:nvSpPr>
        <p:spPr>
          <a:xfrm>
            <a:off x="985789" y="5930200"/>
            <a:ext cx="226667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sample:</a:t>
            </a:r>
          </a:p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= 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161F3F-ACE7-E7F0-3DC2-9C398D415926}"/>
              </a:ext>
            </a:extLst>
          </p:cNvPr>
          <p:cNvSpPr txBox="1"/>
          <p:nvPr/>
        </p:nvSpPr>
        <p:spPr>
          <a:xfrm>
            <a:off x="4100660" y="5128964"/>
            <a:ext cx="142810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Salary = 0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102042-A7CC-6A04-61D8-79F070524FB0}"/>
              </a:ext>
            </a:extLst>
          </p:cNvPr>
          <p:cNvSpPr txBox="1"/>
          <p:nvPr/>
        </p:nvSpPr>
        <p:spPr>
          <a:xfrm>
            <a:off x="6693995" y="5134385"/>
            <a:ext cx="139733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Salary = 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BDCA5A-E067-EA1A-46A1-0AFB1AB5FAF8}"/>
              </a:ext>
            </a:extLst>
          </p:cNvPr>
          <p:cNvSpPr txBox="1"/>
          <p:nvPr/>
        </p:nvSpPr>
        <p:spPr>
          <a:xfrm>
            <a:off x="7127627" y="6253366"/>
            <a:ext cx="21766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Salary = (0+0)/2=0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61073C-E5DC-33CC-C302-3C51BFFE6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5565" y="1630324"/>
            <a:ext cx="3517929" cy="425424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21F2B7-6609-9E9B-F9ED-D881EB3C3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155" y="1755472"/>
            <a:ext cx="3414442" cy="41290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FA9CD-D459-E00C-5596-654BADAB50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23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2C1E-6C1E-B7F7-E53C-F8303B34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1E1B83-69A1-C40C-B3F6-C457FB9B3809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E8F0C7-125F-CFB6-35F7-94612B574110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E9B97C8A-276E-8329-640E-B9154828DCA1}"/>
              </a:ext>
            </a:extLst>
          </p:cNvPr>
          <p:cNvSpPr/>
          <p:nvPr/>
        </p:nvSpPr>
        <p:spPr>
          <a:xfrm>
            <a:off x="881719" y="1534606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C2E608B9-17FC-14E5-03B8-6786D8C71A1D}"/>
              </a:ext>
            </a:extLst>
          </p:cNvPr>
          <p:cNvSpPr/>
          <p:nvPr/>
        </p:nvSpPr>
        <p:spPr>
          <a:xfrm>
            <a:off x="881719" y="4202222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Boosting Methods</a:t>
            </a: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3D312E40-F5E5-3EEB-8D09-B6F185E9C27C}"/>
              </a:ext>
            </a:extLst>
          </p:cNvPr>
          <p:cNvSpPr/>
          <p:nvPr/>
        </p:nvSpPr>
        <p:spPr>
          <a:xfrm>
            <a:off x="614571" y="1468941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1</a:t>
            </a:r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39361823-61E7-D39F-D7AD-5EDA8FA606D8}"/>
              </a:ext>
            </a:extLst>
          </p:cNvPr>
          <p:cNvSpPr/>
          <p:nvPr/>
        </p:nvSpPr>
        <p:spPr>
          <a:xfrm>
            <a:off x="601988" y="4119109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3</a:t>
            </a: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1CE74DBD-18E4-95F5-5F33-82E5B202A4DE}"/>
              </a:ext>
            </a:extLst>
          </p:cNvPr>
          <p:cNvSpPr/>
          <p:nvPr/>
        </p:nvSpPr>
        <p:spPr>
          <a:xfrm>
            <a:off x="881719" y="2868414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Bagging Methods</a:t>
            </a: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CD70FC22-149A-3192-D932-D5008944CFD8}"/>
              </a:ext>
            </a:extLst>
          </p:cNvPr>
          <p:cNvSpPr/>
          <p:nvPr/>
        </p:nvSpPr>
        <p:spPr>
          <a:xfrm>
            <a:off x="601988" y="2785301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9D9496-440B-D2F7-C1E5-45C003D37136}"/>
              </a:ext>
            </a:extLst>
          </p:cNvPr>
          <p:cNvSpPr/>
          <p:nvPr/>
        </p:nvSpPr>
        <p:spPr>
          <a:xfrm>
            <a:off x="881719" y="5536030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348FC627-CD1E-78A2-8875-4BED76913B83}"/>
              </a:ext>
            </a:extLst>
          </p:cNvPr>
          <p:cNvSpPr/>
          <p:nvPr/>
        </p:nvSpPr>
        <p:spPr>
          <a:xfrm>
            <a:off x="601988" y="5452917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4</a:t>
            </a:r>
          </a:p>
        </p:txBody>
      </p:sp>
      <p:pic>
        <p:nvPicPr>
          <p:cNvPr id="11" name="Picture 10" descr="A diagram of a model&#10;&#10;AI-generated content may be incorrect.">
            <a:extLst>
              <a:ext uri="{FF2B5EF4-FFF2-40B4-BE49-F238E27FC236}">
                <a16:creationId xmlns:a16="http://schemas.microsoft.com/office/drawing/2014/main" id="{8B6520BC-BDF0-AA4C-E0F8-809C9270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82" y="1846569"/>
            <a:ext cx="5447011" cy="421794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82C4751-CA81-1D97-663D-7284F864B1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29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563FF-B4F9-9D12-E886-D77136C4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D5967F-75B3-F18C-26D8-FB10446E3965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6D281B-70DD-3E85-FB9B-70C5D8F0FC6B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 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01B226-CE2A-B35B-8707-00EE50B9A8A6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 Methods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F8E46-00E9-BFA8-C7F3-D1BD7ABEC9BC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BBFF9-A151-2F02-6071-5A03EF3FB72D}"/>
              </a:ext>
            </a:extLst>
          </p:cNvPr>
          <p:cNvSpPr/>
          <p:nvPr/>
        </p:nvSpPr>
        <p:spPr>
          <a:xfrm>
            <a:off x="1418177" y="2372427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D318A44-419A-B9AF-2BF1-8499450B0E35}"/>
              </a:ext>
            </a:extLst>
          </p:cNvPr>
          <p:cNvGraphicFramePr>
            <a:graphicFrameLocks noGrp="1"/>
          </p:cNvGraphicFramePr>
          <p:nvPr/>
        </p:nvGraphicFramePr>
        <p:xfrm>
          <a:off x="1418178" y="240784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B46D15F-455F-35D3-3B84-A29AC6937AB2}"/>
              </a:ext>
            </a:extLst>
          </p:cNvPr>
          <p:cNvSpPr/>
          <p:nvPr/>
        </p:nvSpPr>
        <p:spPr>
          <a:xfrm>
            <a:off x="1418177" y="3819788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45BF39-6DFC-76EF-8772-D1D7D848A6E8}"/>
              </a:ext>
            </a:extLst>
          </p:cNvPr>
          <p:cNvSpPr/>
          <p:nvPr/>
        </p:nvSpPr>
        <p:spPr>
          <a:xfrm>
            <a:off x="1418177" y="522767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90317A4-F6C2-57C1-AB60-80E043A634C8}"/>
              </a:ext>
            </a:extLst>
          </p:cNvPr>
          <p:cNvGraphicFramePr>
            <a:graphicFrameLocks noGrp="1"/>
          </p:cNvGraphicFramePr>
          <p:nvPr/>
        </p:nvGraphicFramePr>
        <p:xfrm>
          <a:off x="1418178" y="528849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8C7908D5-71A4-3B89-E02B-32922C3D0B4E}"/>
              </a:ext>
            </a:extLst>
          </p:cNvPr>
          <p:cNvSpPr/>
          <p:nvPr/>
        </p:nvSpPr>
        <p:spPr>
          <a:xfrm>
            <a:off x="4161377" y="3819788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74023D-2F68-C525-9F3F-BB15212A7526}"/>
              </a:ext>
            </a:extLst>
          </p:cNvPr>
          <p:cNvSpPr/>
          <p:nvPr/>
        </p:nvSpPr>
        <p:spPr>
          <a:xfrm>
            <a:off x="4161377" y="2372427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0C702460-101D-CB16-FE6E-04803C46C5FB}"/>
              </a:ext>
            </a:extLst>
          </p:cNvPr>
          <p:cNvGraphicFramePr>
            <a:graphicFrameLocks noGrp="1"/>
          </p:cNvGraphicFramePr>
          <p:nvPr/>
        </p:nvGraphicFramePr>
        <p:xfrm>
          <a:off x="4161378" y="240784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286F6373-44F3-09DE-CBFB-8A9537578D38}"/>
              </a:ext>
            </a:extLst>
          </p:cNvPr>
          <p:cNvSpPr/>
          <p:nvPr/>
        </p:nvSpPr>
        <p:spPr>
          <a:xfrm>
            <a:off x="4161377" y="522767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7D6393F-C081-FC4F-D43A-B168EE5F4BEA}"/>
              </a:ext>
            </a:extLst>
          </p:cNvPr>
          <p:cNvGraphicFramePr>
            <a:graphicFrameLocks noGrp="1"/>
          </p:cNvGraphicFramePr>
          <p:nvPr/>
        </p:nvGraphicFramePr>
        <p:xfrm>
          <a:off x="4161378" y="528849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77BD70-BA13-A8DD-C14C-4F06184C51B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2280730" y="2920948"/>
            <a:ext cx="0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2AE0CC-7520-CD20-3641-522606AAEA4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280730" y="4328836"/>
            <a:ext cx="0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0341321-069F-542F-F83D-FE548CA38CF6}"/>
              </a:ext>
            </a:extLst>
          </p:cNvPr>
          <p:cNvCxnSpPr>
            <a:cxnSpLocks/>
            <a:stCxn id="15" idx="3"/>
            <a:endCxn id="41" idx="1"/>
          </p:cNvCxnSpPr>
          <p:nvPr/>
        </p:nvCxnSpPr>
        <p:spPr>
          <a:xfrm flipV="1">
            <a:off x="3143282" y="2636447"/>
            <a:ext cx="1018096" cy="2880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F4CA3B-94E3-7F82-2D48-9B065EE56E0C}"/>
              </a:ext>
            </a:extLst>
          </p:cNvPr>
          <p:cNvSpPr txBox="1"/>
          <p:nvPr/>
        </p:nvSpPr>
        <p:spPr>
          <a:xfrm>
            <a:off x="1418176" y="1948719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D4CF85-9A3F-DCF4-8707-24534A8E4E74}"/>
              </a:ext>
            </a:extLst>
          </p:cNvPr>
          <p:cNvSpPr txBox="1"/>
          <p:nvPr/>
        </p:nvSpPr>
        <p:spPr>
          <a:xfrm>
            <a:off x="3976518" y="1670195"/>
            <a:ext cx="20948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(weight/value) Data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120751-1C62-AFBE-9F30-22749906CC0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023929" y="2920948"/>
            <a:ext cx="1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B4BC64C-75DC-D13F-1AD3-A1C21E61CC42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5023930" y="4328836"/>
            <a:ext cx="0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DAD56148-0414-4B0F-A730-DB6AC5646793}"/>
              </a:ext>
            </a:extLst>
          </p:cNvPr>
          <p:cNvCxnSpPr>
            <a:cxnSpLocks/>
          </p:cNvCxnSpPr>
          <p:nvPr/>
        </p:nvCxnSpPr>
        <p:spPr>
          <a:xfrm flipV="1">
            <a:off x="5886481" y="2646687"/>
            <a:ext cx="1018096" cy="2880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4C953F5-DE2A-CD2E-2C7C-6F162151218C}"/>
              </a:ext>
            </a:extLst>
          </p:cNvPr>
          <p:cNvSpPr/>
          <p:nvPr/>
        </p:nvSpPr>
        <p:spPr>
          <a:xfrm>
            <a:off x="9233578" y="3819788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BCB97B-9E7F-7C04-ED41-CBF2E4D73DDE}"/>
              </a:ext>
            </a:extLst>
          </p:cNvPr>
          <p:cNvSpPr/>
          <p:nvPr/>
        </p:nvSpPr>
        <p:spPr>
          <a:xfrm>
            <a:off x="9233578" y="2372427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E35B0EC-AC88-7DBA-C31C-9539C5F9D0F4}"/>
              </a:ext>
            </a:extLst>
          </p:cNvPr>
          <p:cNvGraphicFramePr>
            <a:graphicFrameLocks noGrp="1"/>
          </p:cNvGraphicFramePr>
          <p:nvPr/>
        </p:nvGraphicFramePr>
        <p:xfrm>
          <a:off x="9233579" y="240784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68" name="Rectangle 67">
            <a:extLst>
              <a:ext uri="{FF2B5EF4-FFF2-40B4-BE49-F238E27FC236}">
                <a16:creationId xmlns:a16="http://schemas.microsoft.com/office/drawing/2014/main" id="{EB57835E-139F-47EA-3281-127B4F8DD024}"/>
              </a:ext>
            </a:extLst>
          </p:cNvPr>
          <p:cNvSpPr/>
          <p:nvPr/>
        </p:nvSpPr>
        <p:spPr>
          <a:xfrm>
            <a:off x="9233578" y="522767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DD1A3575-563A-C0ED-BB3F-FC329B0AA345}"/>
              </a:ext>
            </a:extLst>
          </p:cNvPr>
          <p:cNvGraphicFramePr>
            <a:graphicFrameLocks noGrp="1"/>
          </p:cNvGraphicFramePr>
          <p:nvPr/>
        </p:nvGraphicFramePr>
        <p:xfrm>
          <a:off x="9233579" y="528849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B3B3D005-0783-6163-F537-5F98568A1EBC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8215483" y="2636447"/>
            <a:ext cx="1018096" cy="2880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7269469-799A-74E6-D1A5-3F3AB0AD8A35}"/>
              </a:ext>
            </a:extLst>
          </p:cNvPr>
          <p:cNvSpPr txBox="1"/>
          <p:nvPr/>
        </p:nvSpPr>
        <p:spPr>
          <a:xfrm>
            <a:off x="9048719" y="1670195"/>
            <a:ext cx="20948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(weight/value) Data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181746-BE11-56A0-F76B-99748BDF164B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10096130" y="2920948"/>
            <a:ext cx="1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BE30361-8235-FDD7-E353-65C792E064B4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10096131" y="4328836"/>
            <a:ext cx="0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F14A918-3716-107A-B6A6-743F10AE1762}"/>
              </a:ext>
            </a:extLst>
          </p:cNvPr>
          <p:cNvSpPr txBox="1"/>
          <p:nvPr/>
        </p:nvSpPr>
        <p:spPr>
          <a:xfrm>
            <a:off x="7050982" y="2372427"/>
            <a:ext cx="101809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C87872-6072-42EA-2C69-9A8BA56189F9}"/>
              </a:ext>
            </a:extLst>
          </p:cNvPr>
          <p:cNvSpPr txBox="1"/>
          <p:nvPr/>
        </p:nvSpPr>
        <p:spPr>
          <a:xfrm>
            <a:off x="7050981" y="5227676"/>
            <a:ext cx="101809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C237C6-7545-C824-975D-C8ADD570A8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87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6477-47EB-4DED-7B50-C0A91A27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949998-FE3D-ED00-493C-7AFA97AF0F2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B83FCD-202A-2F81-1814-9C2B06356D5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 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C2EA27-5338-3A37-8DF0-F4920438EE7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 (Adaptive Boosting)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10DC89-1A29-C1D5-7F9D-41DC14AA3C07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41F3D2-545C-B647-9DB3-6D48753D4F3E}"/>
              </a:ext>
            </a:extLst>
          </p:cNvPr>
          <p:cNvSpPr/>
          <p:nvPr/>
        </p:nvSpPr>
        <p:spPr>
          <a:xfrm>
            <a:off x="1418177" y="2372427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382413B-50A0-612C-2172-26A6922F9B26}"/>
              </a:ext>
            </a:extLst>
          </p:cNvPr>
          <p:cNvGraphicFramePr>
            <a:graphicFrameLocks noGrp="1"/>
          </p:cNvGraphicFramePr>
          <p:nvPr/>
        </p:nvGraphicFramePr>
        <p:xfrm>
          <a:off x="1418178" y="240784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D5234F8-D007-0096-2FC3-AB90F50D51DD}"/>
              </a:ext>
            </a:extLst>
          </p:cNvPr>
          <p:cNvSpPr/>
          <p:nvPr/>
        </p:nvSpPr>
        <p:spPr>
          <a:xfrm>
            <a:off x="1418177" y="3396438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67A415-092F-A578-3F0D-8DDCCBA98F36}"/>
              </a:ext>
            </a:extLst>
          </p:cNvPr>
          <p:cNvSpPr/>
          <p:nvPr/>
        </p:nvSpPr>
        <p:spPr>
          <a:xfrm>
            <a:off x="1418177" y="438097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68BED7-9097-7FC5-2616-DCF709D46492}"/>
              </a:ext>
            </a:extLst>
          </p:cNvPr>
          <p:cNvGraphicFramePr>
            <a:graphicFrameLocks noGrp="1"/>
          </p:cNvGraphicFramePr>
          <p:nvPr/>
        </p:nvGraphicFramePr>
        <p:xfrm>
          <a:off x="1418178" y="444179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901D5768-2280-3D0E-DB6E-26B99015E097}"/>
              </a:ext>
            </a:extLst>
          </p:cNvPr>
          <p:cNvSpPr/>
          <p:nvPr/>
        </p:nvSpPr>
        <p:spPr>
          <a:xfrm>
            <a:off x="4161377" y="3396438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15B293-E986-9176-5A62-95F832D2CE3E}"/>
              </a:ext>
            </a:extLst>
          </p:cNvPr>
          <p:cNvSpPr/>
          <p:nvPr/>
        </p:nvSpPr>
        <p:spPr>
          <a:xfrm>
            <a:off x="4161377" y="2372427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FF79797-DCB2-997A-36E7-19C8F771BFC7}"/>
              </a:ext>
            </a:extLst>
          </p:cNvPr>
          <p:cNvGraphicFramePr>
            <a:graphicFrameLocks noGrp="1"/>
          </p:cNvGraphicFramePr>
          <p:nvPr/>
        </p:nvGraphicFramePr>
        <p:xfrm>
          <a:off x="4161378" y="240784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A7A3B735-E637-F09E-4FE8-721C05551F12}"/>
              </a:ext>
            </a:extLst>
          </p:cNvPr>
          <p:cNvSpPr/>
          <p:nvPr/>
        </p:nvSpPr>
        <p:spPr>
          <a:xfrm>
            <a:off x="4161377" y="438097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2E630DBF-8FF1-8778-9808-0CFCEC58F76E}"/>
              </a:ext>
            </a:extLst>
          </p:cNvPr>
          <p:cNvGraphicFramePr>
            <a:graphicFrameLocks noGrp="1"/>
          </p:cNvGraphicFramePr>
          <p:nvPr/>
        </p:nvGraphicFramePr>
        <p:xfrm>
          <a:off x="4161378" y="444179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9A35BB-4656-ED90-BD27-5F529CA2AEC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2280730" y="2920948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A79EE3-3EF4-3B88-EEB0-E1C8F4C1F35C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280730" y="3905486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7BC39CE-5E27-0D41-5406-7E60CA4DCB81}"/>
              </a:ext>
            </a:extLst>
          </p:cNvPr>
          <p:cNvCxnSpPr>
            <a:cxnSpLocks/>
            <a:stCxn id="15" idx="3"/>
            <a:endCxn id="41" idx="1"/>
          </p:cNvCxnSpPr>
          <p:nvPr/>
        </p:nvCxnSpPr>
        <p:spPr>
          <a:xfrm flipV="1">
            <a:off x="3143282" y="2636447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A4291A8-2DBF-FAF6-98EB-F8A8B0A2C390}"/>
              </a:ext>
            </a:extLst>
          </p:cNvPr>
          <p:cNvSpPr txBox="1"/>
          <p:nvPr/>
        </p:nvSpPr>
        <p:spPr>
          <a:xfrm>
            <a:off x="1418176" y="1948719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F8E966-3E86-01EF-F91F-F83DD2190224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023929" y="2497598"/>
            <a:ext cx="1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A64A00A-929A-7511-1B65-F95B395D8026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5023930" y="3905486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60541D0-3801-5AD0-B28A-81F2ED7A7EA3}"/>
              </a:ext>
            </a:extLst>
          </p:cNvPr>
          <p:cNvSpPr/>
          <p:nvPr/>
        </p:nvSpPr>
        <p:spPr>
          <a:xfrm>
            <a:off x="9233578" y="3396438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9B1EA7-8DD4-9C1C-76C1-7FEAB611E267}"/>
              </a:ext>
            </a:extLst>
          </p:cNvPr>
          <p:cNvSpPr/>
          <p:nvPr/>
        </p:nvSpPr>
        <p:spPr>
          <a:xfrm>
            <a:off x="9233578" y="2372427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F558C309-65E3-1D1A-F729-A1E94C72FACF}"/>
              </a:ext>
            </a:extLst>
          </p:cNvPr>
          <p:cNvGraphicFramePr>
            <a:graphicFrameLocks noGrp="1"/>
          </p:cNvGraphicFramePr>
          <p:nvPr/>
        </p:nvGraphicFramePr>
        <p:xfrm>
          <a:off x="9233579" y="240784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68" name="Rectangle 67">
            <a:extLst>
              <a:ext uri="{FF2B5EF4-FFF2-40B4-BE49-F238E27FC236}">
                <a16:creationId xmlns:a16="http://schemas.microsoft.com/office/drawing/2014/main" id="{26B0CE73-3AE8-2064-01A7-7C68A8B7D66A}"/>
              </a:ext>
            </a:extLst>
          </p:cNvPr>
          <p:cNvSpPr/>
          <p:nvPr/>
        </p:nvSpPr>
        <p:spPr>
          <a:xfrm>
            <a:off x="9233578" y="438097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BC4C9858-B840-9762-5900-89D2D1B51131}"/>
              </a:ext>
            </a:extLst>
          </p:cNvPr>
          <p:cNvGraphicFramePr>
            <a:graphicFrameLocks noGrp="1"/>
          </p:cNvGraphicFramePr>
          <p:nvPr/>
        </p:nvGraphicFramePr>
        <p:xfrm>
          <a:off x="9233579" y="444179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9426256A-06C7-6ADC-1CDB-F1EC6C903DB0}"/>
              </a:ext>
            </a:extLst>
          </p:cNvPr>
          <p:cNvSpPr txBox="1"/>
          <p:nvPr/>
        </p:nvSpPr>
        <p:spPr>
          <a:xfrm>
            <a:off x="3143278" y="2293890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DAFAED2-8364-729C-E752-C27E7D69EC6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10096130" y="2497598"/>
            <a:ext cx="1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4C91B9C-F109-FB37-6FA8-A8704483F61B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10096131" y="3905486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74A9D0B-7D21-FF66-4DAB-3BEAA1610580}"/>
              </a:ext>
            </a:extLst>
          </p:cNvPr>
          <p:cNvSpPr txBox="1"/>
          <p:nvPr/>
        </p:nvSpPr>
        <p:spPr>
          <a:xfrm>
            <a:off x="7050982" y="2372427"/>
            <a:ext cx="101809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7FA0B6-92A7-57F9-019E-7927B4502242}"/>
              </a:ext>
            </a:extLst>
          </p:cNvPr>
          <p:cNvSpPr txBox="1"/>
          <p:nvPr/>
        </p:nvSpPr>
        <p:spPr>
          <a:xfrm>
            <a:off x="7050981" y="4380976"/>
            <a:ext cx="101809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8D371B-F292-7816-1E09-3732499C610B}"/>
              </a:ext>
            </a:extLst>
          </p:cNvPr>
          <p:cNvSpPr txBox="1"/>
          <p:nvPr/>
        </p:nvSpPr>
        <p:spPr>
          <a:xfrm>
            <a:off x="4161377" y="195241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47A9DA-6037-E6A7-1EC1-248DBBB9426E}"/>
              </a:ext>
            </a:extLst>
          </p:cNvPr>
          <p:cNvSpPr txBox="1"/>
          <p:nvPr/>
        </p:nvSpPr>
        <p:spPr>
          <a:xfrm>
            <a:off x="9233578" y="1948719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</a:t>
            </a: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A4B6C9EC-B57D-83FC-3849-1DC23F8F934F}"/>
              </a:ext>
            </a:extLst>
          </p:cNvPr>
          <p:cNvCxnSpPr>
            <a:cxnSpLocks/>
          </p:cNvCxnSpPr>
          <p:nvPr/>
        </p:nvCxnSpPr>
        <p:spPr>
          <a:xfrm flipV="1">
            <a:off x="8215480" y="2646687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85BF1E9-E0D3-397E-7B4B-9BFD8E563669}"/>
              </a:ext>
            </a:extLst>
          </p:cNvPr>
          <p:cNvCxnSpPr>
            <a:cxnSpLocks/>
          </p:cNvCxnSpPr>
          <p:nvPr/>
        </p:nvCxnSpPr>
        <p:spPr>
          <a:xfrm flipV="1">
            <a:off x="5881911" y="2636447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A37BE89-3BE4-CCC4-419F-2DBCF4B1F310}"/>
              </a:ext>
            </a:extLst>
          </p:cNvPr>
          <p:cNvSpPr txBox="1"/>
          <p:nvPr/>
        </p:nvSpPr>
        <p:spPr>
          <a:xfrm>
            <a:off x="8183381" y="2293890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1248EF-C5D1-CC9D-52E0-8DB5A19C0C36}"/>
              </a:ext>
            </a:extLst>
          </p:cNvPr>
          <p:cNvSpPr txBox="1"/>
          <p:nvPr/>
        </p:nvSpPr>
        <p:spPr>
          <a:xfrm>
            <a:off x="5881907" y="2293890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42C531C-31DD-4532-24DF-13775D7EFF19}"/>
                  </a:ext>
                </a:extLst>
              </p:cNvPr>
              <p:cNvSpPr/>
              <p:nvPr/>
            </p:nvSpPr>
            <p:spPr>
              <a:xfrm>
                <a:off x="889000" y="5776197"/>
                <a:ext cx="10539678" cy="5090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Ensemble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V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42C531C-31DD-4532-24DF-13775D7EF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5776197"/>
                <a:ext cx="10539678" cy="509048"/>
              </a:xfrm>
              <a:prstGeom prst="rect">
                <a:avLst/>
              </a:prstGeom>
              <a:blipFill>
                <a:blip r:embed="rId2"/>
                <a:stretch>
                  <a:fillRect t="-78571" b="-126190"/>
                </a:stretch>
              </a:blip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9E36476-7DD0-A63E-3C94-F29D85F1FD3E}"/>
                  </a:ext>
                </a:extLst>
              </p:cNvPr>
              <p:cNvSpPr txBox="1"/>
              <p:nvPr/>
            </p:nvSpPr>
            <p:spPr>
              <a:xfrm>
                <a:off x="1418170" y="4962172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9E36476-7DD0-A63E-3C94-F29D85F1F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170" y="4962172"/>
                <a:ext cx="1725105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85F296-8732-BC8D-9BF5-EFB8E673C1DA}"/>
                  </a:ext>
                </a:extLst>
              </p:cNvPr>
              <p:cNvSpPr txBox="1"/>
              <p:nvPr/>
            </p:nvSpPr>
            <p:spPr>
              <a:xfrm>
                <a:off x="4156802" y="4959818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85F296-8732-BC8D-9BF5-EFB8E673C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802" y="4959818"/>
                <a:ext cx="1725105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D04929-4B0E-C809-448A-19900A2F7B5B}"/>
                  </a:ext>
                </a:extLst>
              </p:cNvPr>
              <p:cNvSpPr txBox="1"/>
              <p:nvPr/>
            </p:nvSpPr>
            <p:spPr>
              <a:xfrm>
                <a:off x="9233576" y="4962172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D04929-4B0E-C809-448A-19900A2F7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76" y="4962172"/>
                <a:ext cx="1725105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F573C6B7-D7B7-9565-79DE-3B6859E74473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083733" y="3650961"/>
            <a:ext cx="334444" cy="21252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D611BBC3-67C9-9C5F-8E13-4202C4C612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9641" y="3650961"/>
            <a:ext cx="334444" cy="21252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838BAFB-06E0-052B-EFC7-C2D8C32BE3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69739" y="3650961"/>
            <a:ext cx="334444" cy="21252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2E0EC743-75C8-7631-C584-81C68529B05D}"/>
              </a:ext>
            </a:extLst>
          </p:cNvPr>
          <p:cNvSpPr txBox="1"/>
          <p:nvPr/>
        </p:nvSpPr>
        <p:spPr>
          <a:xfrm>
            <a:off x="102704" y="3288540"/>
            <a:ext cx="131546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A6F95-5EEF-7F5D-DF61-12F92D35F9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2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E9B63-AC78-C54F-7668-F725DA80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0CE5A6-2327-0A26-EF1B-C83F931BC66E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071C7-EA94-1AEA-DCDC-60D942EAD85E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5E9115-FE48-DD56-2DE1-9EA7F7AB5E7B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weights of samples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1C89BB-58CD-0ADE-39E3-7FB7A174EC89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5BB3A1-095F-3C82-2E19-D4D1C7DEFC61}"/>
              </a:ext>
            </a:extLst>
          </p:cNvPr>
          <p:cNvSpPr/>
          <p:nvPr/>
        </p:nvSpPr>
        <p:spPr>
          <a:xfrm>
            <a:off x="481665" y="2438400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38F2AB5-1ABA-884C-8D85-C4549535CA92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247382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1CA03F2-6825-596E-1BB5-6D87C6D1C651}"/>
              </a:ext>
            </a:extLst>
          </p:cNvPr>
          <p:cNvSpPr/>
          <p:nvPr/>
        </p:nvSpPr>
        <p:spPr>
          <a:xfrm>
            <a:off x="481665" y="3462411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2844C5-5575-9786-5092-D623329E82EC}"/>
              </a:ext>
            </a:extLst>
          </p:cNvPr>
          <p:cNvSpPr/>
          <p:nvPr/>
        </p:nvSpPr>
        <p:spPr>
          <a:xfrm>
            <a:off x="481665" y="4446949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873936F-04E7-A848-B265-1AC198B4D7A3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450777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36F4C7-F53C-1642-F48F-19726DD4E3D8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44218" y="2986921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55C895-D05F-B22B-F086-A6260024970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344218" y="3971459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F75760-C69D-FA14-BE8A-CBE1CEC7AFB3}"/>
              </a:ext>
            </a:extLst>
          </p:cNvPr>
          <p:cNvSpPr txBox="1"/>
          <p:nvPr/>
        </p:nvSpPr>
        <p:spPr>
          <a:xfrm>
            <a:off x="481664" y="201469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2124C8-32F4-B53B-3875-997B057F75EB}"/>
                  </a:ext>
                </a:extLst>
              </p:cNvPr>
              <p:cNvSpPr txBox="1"/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2124C8-32F4-B53B-3875-997B057F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CC7485-FB92-D82A-FDA3-3F7BC3AA7458}"/>
              </a:ext>
            </a:extLst>
          </p:cNvPr>
          <p:cNvGraphicFramePr>
            <a:graphicFrameLocks noGrp="1"/>
          </p:cNvGraphicFramePr>
          <p:nvPr/>
        </p:nvGraphicFramePr>
        <p:xfrm>
          <a:off x="6925736" y="1365957"/>
          <a:ext cx="2167163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9435C3-4790-993D-7019-C52B6D7DBB24}"/>
              </a:ext>
            </a:extLst>
          </p:cNvPr>
          <p:cNvSpPr txBox="1"/>
          <p:nvPr/>
        </p:nvSpPr>
        <p:spPr>
          <a:xfrm>
            <a:off x="2676599" y="2014692"/>
            <a:ext cx="29167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sample weight = 1/N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098B03-5D63-C730-62C1-2925A2667C3A}"/>
              </a:ext>
            </a:extLst>
          </p:cNvPr>
          <p:cNvGraphicFramePr>
            <a:graphicFrameLocks noGrp="1"/>
          </p:cNvGraphicFramePr>
          <p:nvPr/>
        </p:nvGraphicFramePr>
        <p:xfrm>
          <a:off x="6925736" y="1365957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D5699-F0A0-9515-AA65-471F6730F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8F7E-F8E1-7CD0-0A23-4F6BDF8B7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589C40-4DE4-4B6A-18F4-ACAEFD63AA47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D04254-33BB-216D-5DD7-760EBA54AA2E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7FED22-A34F-5FA6-536D-2B6D55E0F38A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 model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6A0EC3-A029-6CB4-11FE-8B5DC6D120C5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BAB8B-15ED-8C1A-502D-16089556510B}"/>
              </a:ext>
            </a:extLst>
          </p:cNvPr>
          <p:cNvSpPr/>
          <p:nvPr/>
        </p:nvSpPr>
        <p:spPr>
          <a:xfrm>
            <a:off x="481665" y="2438400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D52660-25AD-6F2A-929C-0C088C1A1BCE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247382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61F7625-EA2E-3A41-7633-ACC125D23084}"/>
              </a:ext>
            </a:extLst>
          </p:cNvPr>
          <p:cNvSpPr/>
          <p:nvPr/>
        </p:nvSpPr>
        <p:spPr>
          <a:xfrm>
            <a:off x="481665" y="3462411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CD23E-ECB4-788C-CE01-6195991E7016}"/>
              </a:ext>
            </a:extLst>
          </p:cNvPr>
          <p:cNvSpPr/>
          <p:nvPr/>
        </p:nvSpPr>
        <p:spPr>
          <a:xfrm>
            <a:off x="481665" y="4446949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5C5CFAF-0D4D-2DDC-D570-22F9A929B832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450777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AFBE9DD-2843-3ABC-76F4-AF745D507469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44218" y="2986921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4CCA787-CD78-F309-DE8F-11D63E7B89B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344218" y="3971459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E4A7B84-A3DB-4541-CC6E-DC1B22D66CC5}"/>
              </a:ext>
            </a:extLst>
          </p:cNvPr>
          <p:cNvSpPr txBox="1"/>
          <p:nvPr/>
        </p:nvSpPr>
        <p:spPr>
          <a:xfrm>
            <a:off x="481664" y="201469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FFCB786-BB81-69C3-4711-4090400EA67C}"/>
                  </a:ext>
                </a:extLst>
              </p:cNvPr>
              <p:cNvSpPr txBox="1"/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FFCB786-BB81-69C3-4711-4090400EA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698B6B-116A-ADF3-1C98-3A5ED0FA1C8D}"/>
              </a:ext>
            </a:extLst>
          </p:cNvPr>
          <p:cNvGraphicFramePr>
            <a:graphicFrameLocks noGrp="1"/>
          </p:cNvGraphicFramePr>
          <p:nvPr/>
        </p:nvGraphicFramePr>
        <p:xfrm>
          <a:off x="6925736" y="1365957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08C646-0729-AD42-D41D-FED58E12C682}"/>
              </a:ext>
            </a:extLst>
          </p:cNvPr>
          <p:cNvSpPr txBox="1"/>
          <p:nvPr/>
        </p:nvSpPr>
        <p:spPr>
          <a:xfrm>
            <a:off x="2676599" y="2014692"/>
            <a:ext cx="29167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sample weight = 1/N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55C50-6E57-768D-E5FA-686B104E31C8}"/>
              </a:ext>
            </a:extLst>
          </p:cNvPr>
          <p:cNvSpPr txBox="1"/>
          <p:nvPr/>
        </p:nvSpPr>
        <p:spPr>
          <a:xfrm>
            <a:off x="2676599" y="3506030"/>
            <a:ext cx="29167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Model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C9994-B981-D9D3-B7C4-F10A16C0D3A1}"/>
                  </a:ext>
                </a:extLst>
              </p:cNvPr>
              <p:cNvSpPr txBox="1"/>
              <p:nvPr/>
            </p:nvSpPr>
            <p:spPr>
              <a:xfrm>
                <a:off x="7658524" y="3712517"/>
                <a:ext cx="1562524" cy="7344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Width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≤0.8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1.0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3,3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C9994-B981-D9D3-B7C4-F10A16C0D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524" y="3712517"/>
                <a:ext cx="1562524" cy="734432"/>
              </a:xfrm>
              <a:prstGeom prst="rect">
                <a:avLst/>
              </a:prstGeom>
              <a:blipFill>
                <a:blip r:embed="rId3"/>
                <a:stretch>
                  <a:fillRect t="-3333" b="-10000"/>
                </a:stretch>
              </a:blip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4F5AE8-1891-5190-43C1-D8EAB4F7BA69}"/>
                  </a:ext>
                </a:extLst>
              </p:cNvPr>
              <p:cNvSpPr txBox="1"/>
              <p:nvPr/>
            </p:nvSpPr>
            <p:spPr>
              <a:xfrm>
                <a:off x="6096000" y="4771316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811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3,1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4F5AE8-1891-5190-43C1-D8EAB4F7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71316"/>
                <a:ext cx="1562524" cy="553998"/>
              </a:xfrm>
              <a:prstGeom prst="rect">
                <a:avLst/>
              </a:prstGeom>
              <a:blipFill>
                <a:blip r:embed="rId4"/>
                <a:stretch>
                  <a:fillRect t="-4348" b="-8696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0DD55F-B83A-7BD8-D906-2636E26137DC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6877262" y="4446949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E9627-97EE-040C-60CF-10BAAF7F7C07}"/>
                  </a:ext>
                </a:extLst>
              </p:cNvPr>
              <p:cNvSpPr txBox="1"/>
              <p:nvPr/>
            </p:nvSpPr>
            <p:spPr>
              <a:xfrm>
                <a:off x="9221048" y="4777486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E9627-97EE-040C-60CF-10BAAF7F7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048" y="4777486"/>
                <a:ext cx="1562524" cy="553998"/>
              </a:xfrm>
              <a:prstGeom prst="rect">
                <a:avLst/>
              </a:prstGeom>
              <a:blipFill>
                <a:blip r:embed="rId5"/>
                <a:stretch>
                  <a:fillRect t="-2174" b="-10870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E7EDEB-3C41-727F-4F0B-9314194FC3BE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8439786" y="4446949"/>
            <a:ext cx="1562524" cy="33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8E5F-7276-D682-6948-8EDACAFFF160}"/>
              </a:ext>
            </a:extLst>
          </p:cNvPr>
          <p:cNvSpPr txBox="1"/>
          <p:nvPr/>
        </p:nvSpPr>
        <p:spPr>
          <a:xfrm>
            <a:off x="6096000" y="5406865"/>
            <a:ext cx="15625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Correct: 3</a:t>
            </a:r>
          </a:p>
          <a:p>
            <a:pPr algn="ctr"/>
            <a:r>
              <a:rPr lang="en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Incorrect: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D55041-65EF-CD4F-E658-83881D600D43}"/>
              </a:ext>
            </a:extLst>
          </p:cNvPr>
          <p:cNvSpPr txBox="1"/>
          <p:nvPr/>
        </p:nvSpPr>
        <p:spPr>
          <a:xfrm>
            <a:off x="9221048" y="5406865"/>
            <a:ext cx="15625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Correct: 2</a:t>
            </a:r>
          </a:p>
          <a:p>
            <a:pPr algn="ctr"/>
            <a:r>
              <a:rPr lang="en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Incorrect: 0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430D969-DDAF-69FA-5FBF-85352B6B435D}"/>
              </a:ext>
            </a:extLst>
          </p:cNvPr>
          <p:cNvGraphicFramePr>
            <a:graphicFrameLocks noGrp="1"/>
          </p:cNvGraphicFramePr>
          <p:nvPr/>
        </p:nvGraphicFramePr>
        <p:xfrm>
          <a:off x="6925733" y="1380350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B29076C-B49A-85A6-61F0-C89537577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3E42-39D1-B67C-EEB8-C7223D78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4F6BFA-F5ED-A40D-83F8-B5CBAD81A93C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736843-C19F-7C95-4F77-491393581A05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C7808E-457E-2113-6EB4-331248FC1616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FC7A64-5754-615C-106E-338C16BDB0FC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2" name="Graphic 1" descr="Deciduous tree outline">
            <a:extLst>
              <a:ext uri="{FF2B5EF4-FFF2-40B4-BE49-F238E27FC236}">
                <a16:creationId xmlns:a16="http://schemas.microsoft.com/office/drawing/2014/main" id="{4A6B940C-0747-C450-4CB6-14CF079BD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100" y="3484807"/>
            <a:ext cx="1058716" cy="1058716"/>
          </a:xfrm>
          <a:prstGeom prst="rect">
            <a:avLst/>
          </a:prstGeom>
        </p:spPr>
      </p:pic>
      <p:pic>
        <p:nvPicPr>
          <p:cNvPr id="3" name="Graphic 2" descr="Deciduous tree outline">
            <a:extLst>
              <a:ext uri="{FF2B5EF4-FFF2-40B4-BE49-F238E27FC236}">
                <a16:creationId xmlns:a16="http://schemas.microsoft.com/office/drawing/2014/main" id="{7D149C15-ABB3-9A0B-0E5A-B2095DE93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375" y="3170698"/>
            <a:ext cx="1058716" cy="1058716"/>
          </a:xfrm>
          <a:prstGeom prst="rect">
            <a:avLst/>
          </a:prstGeom>
        </p:spPr>
      </p:pic>
      <p:pic>
        <p:nvPicPr>
          <p:cNvPr id="4" name="Graphic 3" descr="Deciduous tree outline">
            <a:extLst>
              <a:ext uri="{FF2B5EF4-FFF2-40B4-BE49-F238E27FC236}">
                <a16:creationId xmlns:a16="http://schemas.microsoft.com/office/drawing/2014/main" id="{59D44B11-2CE0-D4CD-CCDA-016D42159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7622" y="4265906"/>
            <a:ext cx="1058716" cy="1058716"/>
          </a:xfrm>
          <a:prstGeom prst="rect">
            <a:avLst/>
          </a:prstGeom>
        </p:spPr>
      </p:pic>
      <p:pic>
        <p:nvPicPr>
          <p:cNvPr id="5" name="Graphic 4" descr="Deciduous tree outline">
            <a:extLst>
              <a:ext uri="{FF2B5EF4-FFF2-40B4-BE49-F238E27FC236}">
                <a16:creationId xmlns:a16="http://schemas.microsoft.com/office/drawing/2014/main" id="{DBAB0DDC-1B39-1985-6D48-D3837446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9375" y="3407956"/>
            <a:ext cx="1058716" cy="105871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538CE3F6-90B9-0497-E1FD-360FF0E2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133" y="2184822"/>
            <a:ext cx="1058716" cy="1058716"/>
          </a:xfrm>
          <a:prstGeom prst="rect">
            <a:avLst/>
          </a:prstGeom>
        </p:spPr>
      </p:pic>
      <p:pic>
        <p:nvPicPr>
          <p:cNvPr id="12" name="Graphic 11" descr="Deciduous tree outline">
            <a:extLst>
              <a:ext uri="{FF2B5EF4-FFF2-40B4-BE49-F238E27FC236}">
                <a16:creationId xmlns:a16="http://schemas.microsoft.com/office/drawing/2014/main" id="{730C44C0-63D7-755E-8C24-68AB9822C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2310" y="2436561"/>
            <a:ext cx="1058716" cy="1058716"/>
          </a:xfrm>
          <a:prstGeom prst="rect">
            <a:avLst/>
          </a:prstGeom>
        </p:spPr>
      </p:pic>
      <p:pic>
        <p:nvPicPr>
          <p:cNvPr id="13" name="Graphic 12" descr="Deciduous tree outline">
            <a:extLst>
              <a:ext uri="{FF2B5EF4-FFF2-40B4-BE49-F238E27FC236}">
                <a16:creationId xmlns:a16="http://schemas.microsoft.com/office/drawing/2014/main" id="{81BDC53A-8D6E-0926-9ABB-1C834E727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3358" y="4552228"/>
            <a:ext cx="1058716" cy="1058716"/>
          </a:xfrm>
          <a:prstGeom prst="rect">
            <a:avLst/>
          </a:prstGeom>
        </p:spPr>
      </p:pic>
      <p:pic>
        <p:nvPicPr>
          <p:cNvPr id="14" name="Graphic 13" descr="Deciduous tree outline">
            <a:extLst>
              <a:ext uri="{FF2B5EF4-FFF2-40B4-BE49-F238E27FC236}">
                <a16:creationId xmlns:a16="http://schemas.microsoft.com/office/drawing/2014/main" id="{7F36B6DA-1BED-2A5A-6CF1-BC26E649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8401" y="3349824"/>
            <a:ext cx="1058716" cy="1058716"/>
          </a:xfrm>
          <a:prstGeom prst="rect">
            <a:avLst/>
          </a:prstGeom>
        </p:spPr>
      </p:pic>
      <p:pic>
        <p:nvPicPr>
          <p:cNvPr id="15" name="Graphic 14" descr="Deciduous tree outline">
            <a:extLst>
              <a:ext uri="{FF2B5EF4-FFF2-40B4-BE49-F238E27FC236}">
                <a16:creationId xmlns:a16="http://schemas.microsoft.com/office/drawing/2014/main" id="{C3A394F6-C585-6F8E-AEC0-9399C951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9024" y="2713969"/>
            <a:ext cx="1058716" cy="1058716"/>
          </a:xfrm>
          <a:prstGeom prst="rect">
            <a:avLst/>
          </a:prstGeom>
        </p:spPr>
      </p:pic>
      <p:pic>
        <p:nvPicPr>
          <p:cNvPr id="16" name="Graphic 15" descr="Deciduous tree outline">
            <a:extLst>
              <a:ext uri="{FF2B5EF4-FFF2-40B4-BE49-F238E27FC236}">
                <a16:creationId xmlns:a16="http://schemas.microsoft.com/office/drawing/2014/main" id="{F73FBB46-D3C2-1300-D3EC-8B548E084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3826" y="4108961"/>
            <a:ext cx="1058716" cy="1058716"/>
          </a:xfrm>
          <a:prstGeom prst="rect">
            <a:avLst/>
          </a:prstGeom>
        </p:spPr>
      </p:pic>
      <p:pic>
        <p:nvPicPr>
          <p:cNvPr id="17" name="Graphic 16" descr="Deciduous tree outline">
            <a:extLst>
              <a:ext uri="{FF2B5EF4-FFF2-40B4-BE49-F238E27FC236}">
                <a16:creationId xmlns:a16="http://schemas.microsoft.com/office/drawing/2014/main" id="{15B9A984-DF1E-BA12-4B0D-13F471FF2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8965" y="3879182"/>
            <a:ext cx="1058716" cy="10587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1D7236-02ED-1CBE-BB43-1B386903A19F}"/>
              </a:ext>
            </a:extLst>
          </p:cNvPr>
          <p:cNvSpPr txBox="1"/>
          <p:nvPr/>
        </p:nvSpPr>
        <p:spPr>
          <a:xfrm>
            <a:off x="751658" y="5653925"/>
            <a:ext cx="4022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result from 1 tree is not good…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5EB8C-17D9-F0B0-5F0E-06FF1E065CFB}"/>
              </a:ext>
            </a:extLst>
          </p:cNvPr>
          <p:cNvSpPr txBox="1"/>
          <p:nvPr/>
        </p:nvSpPr>
        <p:spPr>
          <a:xfrm>
            <a:off x="7212070" y="5653925"/>
            <a:ext cx="374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don’t we just use more trees?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6D669-8C71-961A-67E4-D962200F0A6A}"/>
              </a:ext>
            </a:extLst>
          </p:cNvPr>
          <p:cNvSpPr txBox="1"/>
          <p:nvPr/>
        </p:nvSpPr>
        <p:spPr>
          <a:xfrm>
            <a:off x="477889" y="1741129"/>
            <a:ext cx="5954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Ensemble learning addresses the limitation of single decision trees by combining multiple trees to achieve better performance.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99F3FA7-01E0-C379-67FA-8F343FBB84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71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1613-6E3B-B2F8-E548-4474D0D6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A0477-9485-1964-4FBA-845AD6367928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0572A2-3E98-26C5-E7A8-43981A4A5B9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CECD70-8A56-1227-FB12-59E066A5C1ED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weights of weak learner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43252D-FB46-DA7E-09EF-22A811EABE18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3B0E0-4159-E36C-C6EC-F303EBE72CF9}"/>
              </a:ext>
            </a:extLst>
          </p:cNvPr>
          <p:cNvSpPr/>
          <p:nvPr/>
        </p:nvSpPr>
        <p:spPr>
          <a:xfrm>
            <a:off x="481665" y="2438400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8B90526-C873-95A8-F33C-7EF974D2BF48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247382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05490CE-F8FB-7855-6681-75A1954EBE78}"/>
              </a:ext>
            </a:extLst>
          </p:cNvPr>
          <p:cNvSpPr/>
          <p:nvPr/>
        </p:nvSpPr>
        <p:spPr>
          <a:xfrm>
            <a:off x="481665" y="3462411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28DBC-19E4-106E-D4B5-D5E4A4A160F0}"/>
              </a:ext>
            </a:extLst>
          </p:cNvPr>
          <p:cNvSpPr/>
          <p:nvPr/>
        </p:nvSpPr>
        <p:spPr>
          <a:xfrm>
            <a:off x="481665" y="4446949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54E7805-ECC8-F9C7-C863-51E736843DCC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450777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E0EDE5-BA49-C9EF-6409-AFC7AC71DC7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44218" y="2986921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BEEFFA-A81B-46DC-BACF-E6529218B81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344218" y="3971459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313482-EDEB-5448-302A-D94A1AEAD46B}"/>
              </a:ext>
            </a:extLst>
          </p:cNvPr>
          <p:cNvSpPr txBox="1"/>
          <p:nvPr/>
        </p:nvSpPr>
        <p:spPr>
          <a:xfrm>
            <a:off x="481664" y="201469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03BEEB2-A20B-30C3-51FD-47D9DC070FF6}"/>
                  </a:ext>
                </a:extLst>
              </p:cNvPr>
              <p:cNvSpPr txBox="1"/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03BEEB2-A20B-30C3-51FD-47D9DC070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BD9D0E-B134-DFD0-944B-73631D47A794}"/>
              </a:ext>
            </a:extLst>
          </p:cNvPr>
          <p:cNvGraphicFramePr>
            <a:graphicFrameLocks noGrp="1"/>
          </p:cNvGraphicFramePr>
          <p:nvPr/>
        </p:nvGraphicFramePr>
        <p:xfrm>
          <a:off x="6925736" y="1365957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A14D9E4-FF34-E7BD-37B1-7B90DD9C0342}"/>
              </a:ext>
            </a:extLst>
          </p:cNvPr>
          <p:cNvSpPr txBox="1"/>
          <p:nvPr/>
        </p:nvSpPr>
        <p:spPr>
          <a:xfrm>
            <a:off x="2676599" y="2014692"/>
            <a:ext cx="29167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sample weight = 1/N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BCF1D-F418-9C4F-B9FF-B938A5886937}"/>
              </a:ext>
            </a:extLst>
          </p:cNvPr>
          <p:cNvSpPr txBox="1"/>
          <p:nvPr/>
        </p:nvSpPr>
        <p:spPr>
          <a:xfrm>
            <a:off x="2676599" y="3506030"/>
            <a:ext cx="29167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Model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595F9-3852-D966-7842-04D6F00D889E}"/>
                  </a:ext>
                </a:extLst>
              </p:cNvPr>
              <p:cNvSpPr txBox="1"/>
              <p:nvPr/>
            </p:nvSpPr>
            <p:spPr>
              <a:xfrm>
                <a:off x="7658524" y="3712517"/>
                <a:ext cx="1562524" cy="7344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Width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≤0.8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1.0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3,3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595F9-3852-D966-7842-04D6F00D8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524" y="3712517"/>
                <a:ext cx="1562524" cy="734432"/>
              </a:xfrm>
              <a:prstGeom prst="rect">
                <a:avLst/>
              </a:prstGeom>
              <a:blipFill>
                <a:blip r:embed="rId3"/>
                <a:stretch>
                  <a:fillRect t="-3333" b="-10000"/>
                </a:stretch>
              </a:blip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DF34CB-D5AB-A4D9-AB0D-E8FC4FB58219}"/>
                  </a:ext>
                </a:extLst>
              </p:cNvPr>
              <p:cNvSpPr txBox="1"/>
              <p:nvPr/>
            </p:nvSpPr>
            <p:spPr>
              <a:xfrm>
                <a:off x="6096000" y="4771316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811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3,1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DF34CB-D5AB-A4D9-AB0D-E8FC4FB58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71316"/>
                <a:ext cx="1562524" cy="553998"/>
              </a:xfrm>
              <a:prstGeom prst="rect">
                <a:avLst/>
              </a:prstGeom>
              <a:blipFill>
                <a:blip r:embed="rId4"/>
                <a:stretch>
                  <a:fillRect t="-4348" b="-8696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B41F3-296F-BFC7-72CB-2228E97A973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6877262" y="4446949"/>
            <a:ext cx="1562524" cy="32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09A6ED-8BE8-1A81-2F02-167A5C1C8136}"/>
                  </a:ext>
                </a:extLst>
              </p:cNvPr>
              <p:cNvSpPr txBox="1"/>
              <p:nvPr/>
            </p:nvSpPr>
            <p:spPr>
              <a:xfrm>
                <a:off x="9221048" y="4777486"/>
                <a:ext cx="1562524" cy="5539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ntropy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amples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alue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[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V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09A6ED-8BE8-1A81-2F02-167A5C1C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048" y="4777486"/>
                <a:ext cx="1562524" cy="553998"/>
              </a:xfrm>
              <a:prstGeom prst="rect">
                <a:avLst/>
              </a:prstGeom>
              <a:blipFill>
                <a:blip r:embed="rId5"/>
                <a:stretch>
                  <a:fillRect t="-2174" b="-10870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655311-4C82-B364-0EAC-6C5576BEF49C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8439786" y="4446949"/>
            <a:ext cx="1562524" cy="33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7B2DC2-251C-74FE-275C-964C276E1553}"/>
              </a:ext>
            </a:extLst>
          </p:cNvPr>
          <p:cNvSpPr txBox="1"/>
          <p:nvPr/>
        </p:nvSpPr>
        <p:spPr>
          <a:xfrm>
            <a:off x="6096000" y="5406865"/>
            <a:ext cx="15625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Correct: 3</a:t>
            </a:r>
          </a:p>
          <a:p>
            <a:pPr algn="ctr"/>
            <a:r>
              <a:rPr lang="en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Incorrect: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C19237-2F47-8E63-08C5-1C23F3131273}"/>
              </a:ext>
            </a:extLst>
          </p:cNvPr>
          <p:cNvSpPr txBox="1"/>
          <p:nvPr/>
        </p:nvSpPr>
        <p:spPr>
          <a:xfrm>
            <a:off x="9221048" y="5406865"/>
            <a:ext cx="15625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Correct: 2</a:t>
            </a:r>
          </a:p>
          <a:p>
            <a:pPr algn="ctr"/>
            <a:r>
              <a:rPr lang="en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Incorrect: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61CF6A-075D-70A6-8925-E26981C97075}"/>
                  </a:ext>
                </a:extLst>
              </p:cNvPr>
              <p:cNvSpPr txBox="1"/>
              <p:nvPr/>
            </p:nvSpPr>
            <p:spPr>
              <a:xfrm>
                <a:off x="2676599" y="4528894"/>
                <a:ext cx="2916758" cy="1901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error (Error rate)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𝑛𝑐𝑜𝑟𝑟𝑒𝑐𝑡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Weight of weak learner</a:t>
                </a:r>
                <a:endParaRPr 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=0.8</m:t>
                      </m:r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61CF6A-075D-70A6-8925-E26981C9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599" y="4528894"/>
                <a:ext cx="2916758" cy="1901418"/>
              </a:xfrm>
              <a:prstGeom prst="rect">
                <a:avLst/>
              </a:prstGeom>
              <a:blipFill>
                <a:blip r:embed="rId6"/>
                <a:stretch>
                  <a:fillRect t="-35099" b="-238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F2D29E-CB84-CEBF-0574-C8B659DD1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02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A587-71D4-640D-651D-1676D7CF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A7BD08-E14A-6940-52DA-F7A43F07131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5F7F6A-6F2B-3A94-C283-EFCB20420824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6F6D02-A402-5F53-76DE-E21FCB42743A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weights of samples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14F995-9324-54A2-C21A-CE4DF0255D62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22D6D-B62C-8A1F-BBD5-38B7195E26FB}"/>
              </a:ext>
            </a:extLst>
          </p:cNvPr>
          <p:cNvSpPr/>
          <p:nvPr/>
        </p:nvSpPr>
        <p:spPr>
          <a:xfrm>
            <a:off x="481665" y="2438400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53EBD9A-0B6B-FD6B-3CD3-662CBB23618D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247382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64275CA-E1EC-C96D-34A0-CAB7A326D370}"/>
              </a:ext>
            </a:extLst>
          </p:cNvPr>
          <p:cNvSpPr/>
          <p:nvPr/>
        </p:nvSpPr>
        <p:spPr>
          <a:xfrm>
            <a:off x="481665" y="3462411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188FA-A195-F48C-68E1-75BB384022A4}"/>
              </a:ext>
            </a:extLst>
          </p:cNvPr>
          <p:cNvSpPr/>
          <p:nvPr/>
        </p:nvSpPr>
        <p:spPr>
          <a:xfrm>
            <a:off x="481665" y="4446949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D8691D8-4D39-F8AE-6947-086B9F644224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450777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1E712E-DC17-BCBE-26CC-D935B083D16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44218" y="2986921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9E59D0-91BC-B0AF-5D09-1FD0317A158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344218" y="3971459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63058AC-51C7-072E-D8EB-1B0BA9971A89}"/>
              </a:ext>
            </a:extLst>
          </p:cNvPr>
          <p:cNvSpPr txBox="1"/>
          <p:nvPr/>
        </p:nvSpPr>
        <p:spPr>
          <a:xfrm>
            <a:off x="481664" y="201469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954BB86-D370-DF6A-2A9B-FF35023D9BF3}"/>
                  </a:ext>
                </a:extLst>
              </p:cNvPr>
              <p:cNvSpPr txBox="1"/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954BB86-D370-DF6A-2A9B-FF35023D9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06F5D7-53D2-B300-7175-EBA12D6C30C4}"/>
              </a:ext>
            </a:extLst>
          </p:cNvPr>
          <p:cNvGraphicFramePr>
            <a:graphicFrameLocks noGrp="1"/>
          </p:cNvGraphicFramePr>
          <p:nvPr/>
        </p:nvGraphicFramePr>
        <p:xfrm>
          <a:off x="8775061" y="1630324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23B18C-08D1-6A17-1D51-DD918D29BF98}"/>
                  </a:ext>
                </a:extLst>
              </p:cNvPr>
              <p:cNvSpPr txBox="1"/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=0.8</m:t>
                      </m:r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23B18C-08D1-6A17-1D51-DD918D29B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1EFFECE-7E5C-EFEB-3EF7-B1118EDF5351}"/>
              </a:ext>
            </a:extLst>
          </p:cNvPr>
          <p:cNvSpPr/>
          <p:nvPr/>
        </p:nvSpPr>
        <p:spPr>
          <a:xfrm>
            <a:off x="3224862" y="2440754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82A0CAB-53DD-0E1E-A37A-DEBCEB871140}"/>
              </a:ext>
            </a:extLst>
          </p:cNvPr>
          <p:cNvGraphicFramePr>
            <a:graphicFrameLocks noGrp="1"/>
          </p:cNvGraphicFramePr>
          <p:nvPr/>
        </p:nvGraphicFramePr>
        <p:xfrm>
          <a:off x="3224863" y="2476174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D369D32-373B-5346-8802-E2FD94FDE54E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206767" y="2704774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FECFE4-74BC-B143-0AA2-0B941FEC41E1}"/>
              </a:ext>
            </a:extLst>
          </p:cNvPr>
          <p:cNvSpPr txBox="1"/>
          <p:nvPr/>
        </p:nvSpPr>
        <p:spPr>
          <a:xfrm>
            <a:off x="2206763" y="2362217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00FAA0-E50F-4D6B-56F1-C9C656514A53}"/>
              </a:ext>
            </a:extLst>
          </p:cNvPr>
          <p:cNvSpPr txBox="1"/>
          <p:nvPr/>
        </p:nvSpPr>
        <p:spPr>
          <a:xfrm>
            <a:off x="3224862" y="2020739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419B89-A5A1-6FA0-5C91-2D945822584A}"/>
                  </a:ext>
                </a:extLst>
              </p:cNvPr>
              <p:cNvSpPr txBox="1"/>
              <p:nvPr/>
            </p:nvSpPr>
            <p:spPr>
              <a:xfrm>
                <a:off x="5636365" y="2786951"/>
                <a:ext cx="2447722" cy="10743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correct predictions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−0.8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=0.07</m:t>
                      </m:r>
                    </m:oMath>
                  </m:oMathPara>
                </a14:m>
                <a:endParaRPr lang="en-V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419B89-A5A1-6FA0-5C91-2D9458225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365" y="2786951"/>
                <a:ext cx="2447722" cy="1074397"/>
              </a:xfrm>
              <a:prstGeom prst="rect">
                <a:avLst/>
              </a:prstGeom>
              <a:blipFill>
                <a:blip r:embed="rId4"/>
                <a:stretch>
                  <a:fillRect t="-4598" b="-6897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E80FFD-B836-98E6-A1A8-037EED6BA366}"/>
                  </a:ext>
                </a:extLst>
              </p:cNvPr>
              <p:cNvSpPr txBox="1"/>
              <p:nvPr/>
            </p:nvSpPr>
            <p:spPr>
              <a:xfrm>
                <a:off x="5636365" y="1654696"/>
                <a:ext cx="2447722" cy="10743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incorrect predictions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=0.37</m:t>
                      </m:r>
                    </m:oMath>
                  </m:oMathPara>
                </a14:m>
                <a:endParaRPr lang="en-V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E80FFD-B836-98E6-A1A8-037EED6B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365" y="1654696"/>
                <a:ext cx="2447722" cy="1074397"/>
              </a:xfrm>
              <a:prstGeom prst="rect">
                <a:avLst/>
              </a:prstGeom>
              <a:blipFill>
                <a:blip r:embed="rId5"/>
                <a:stretch>
                  <a:fillRect l="-1546" t="-5747" r="-2062" b="-5747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2A9C379-D475-D26C-ABCE-BC743963079D}"/>
              </a:ext>
            </a:extLst>
          </p:cNvPr>
          <p:cNvGraphicFramePr>
            <a:graphicFrameLocks noGrp="1"/>
          </p:cNvGraphicFramePr>
          <p:nvPr/>
        </p:nvGraphicFramePr>
        <p:xfrm>
          <a:off x="8775060" y="4209204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B059B5-BDA9-13B1-369A-21443D4CA93E}"/>
              </a:ext>
            </a:extLst>
          </p:cNvPr>
          <p:cNvCxnSpPr>
            <a:cxnSpLocks/>
            <a:stCxn id="3" idx="2"/>
            <a:endCxn id="36" idx="0"/>
          </p:cNvCxnSpPr>
          <p:nvPr/>
        </p:nvCxnSpPr>
        <p:spPr>
          <a:xfrm flipH="1">
            <a:off x="10235557" y="3763924"/>
            <a:ext cx="1" cy="44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E8111-C188-497B-9A39-12AF7D183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98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E6BA5-2E0D-AA11-034E-FA44DD9E4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8D8968-69DE-1280-F9BF-06965B119596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C880-B5AF-0517-DB0A-61A70E9980B0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89EB17-C16A-9DC3-95F2-B0462C11EB34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weights of samples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B599A-532D-4535-D9CC-57F10BC5950A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045C97-21AA-8101-B5F1-8144E8A5A39D}"/>
              </a:ext>
            </a:extLst>
          </p:cNvPr>
          <p:cNvSpPr/>
          <p:nvPr/>
        </p:nvSpPr>
        <p:spPr>
          <a:xfrm>
            <a:off x="481665" y="2438400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65A64-F905-5803-31D2-1E61264F98CA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247382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257F682-1A43-35CF-3AAE-498B5452AF00}"/>
              </a:ext>
            </a:extLst>
          </p:cNvPr>
          <p:cNvSpPr/>
          <p:nvPr/>
        </p:nvSpPr>
        <p:spPr>
          <a:xfrm>
            <a:off x="481665" y="3462411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D52453-23EE-46C7-BB5B-36EDA1D31EE6}"/>
              </a:ext>
            </a:extLst>
          </p:cNvPr>
          <p:cNvSpPr/>
          <p:nvPr/>
        </p:nvSpPr>
        <p:spPr>
          <a:xfrm>
            <a:off x="481665" y="4446949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8BD9B95-B79A-20E4-4576-620BECE81F2B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450777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482984F-A308-393E-AC80-E541596EC10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44218" y="2986921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D90B45-C9DD-D46D-49FC-4B4EC894342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344218" y="3971459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8F5034-35AD-A19A-10D4-33CA6EF88A00}"/>
              </a:ext>
            </a:extLst>
          </p:cNvPr>
          <p:cNvSpPr txBox="1"/>
          <p:nvPr/>
        </p:nvSpPr>
        <p:spPr>
          <a:xfrm>
            <a:off x="481664" y="201469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1525D04-B868-8C71-5586-EC447760588B}"/>
                  </a:ext>
                </a:extLst>
              </p:cNvPr>
              <p:cNvSpPr txBox="1"/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1525D04-B868-8C71-5586-EC447760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80EDD2-74E3-819B-BD83-E0EB93CB9D94}"/>
              </a:ext>
            </a:extLst>
          </p:cNvPr>
          <p:cNvGraphicFramePr>
            <a:graphicFrameLocks noGrp="1"/>
          </p:cNvGraphicFramePr>
          <p:nvPr/>
        </p:nvGraphicFramePr>
        <p:xfrm>
          <a:off x="8775061" y="1630324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DD96A-57B7-9552-FA0A-B9D0EC317985}"/>
                  </a:ext>
                </a:extLst>
              </p:cNvPr>
              <p:cNvSpPr txBox="1"/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=0.8</m:t>
                      </m:r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DD96A-57B7-9552-FA0A-B9D0EC317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3E2BC2B-2683-F4B2-6866-F8F3D9D907A4}"/>
              </a:ext>
            </a:extLst>
          </p:cNvPr>
          <p:cNvSpPr/>
          <p:nvPr/>
        </p:nvSpPr>
        <p:spPr>
          <a:xfrm>
            <a:off x="3224862" y="2440754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A70914E-B13C-8ADC-4531-11BE2518C33D}"/>
              </a:ext>
            </a:extLst>
          </p:cNvPr>
          <p:cNvGraphicFramePr>
            <a:graphicFrameLocks noGrp="1"/>
          </p:cNvGraphicFramePr>
          <p:nvPr/>
        </p:nvGraphicFramePr>
        <p:xfrm>
          <a:off x="3224863" y="2476174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A4965C30-35FE-F7A9-04B6-86B3677F921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206767" y="2704774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2D1622-75F8-38A8-F20E-0D2DC5763AF4}"/>
              </a:ext>
            </a:extLst>
          </p:cNvPr>
          <p:cNvSpPr txBox="1"/>
          <p:nvPr/>
        </p:nvSpPr>
        <p:spPr>
          <a:xfrm>
            <a:off x="2206763" y="2362217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27C16F-62CF-F495-AC5A-995314E83FA3}"/>
              </a:ext>
            </a:extLst>
          </p:cNvPr>
          <p:cNvSpPr txBox="1"/>
          <p:nvPr/>
        </p:nvSpPr>
        <p:spPr>
          <a:xfrm>
            <a:off x="3224862" y="2020739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49A438-075B-08E2-73F1-66D95D758CAE}"/>
                  </a:ext>
                </a:extLst>
              </p:cNvPr>
              <p:cNvSpPr txBox="1"/>
              <p:nvPr/>
            </p:nvSpPr>
            <p:spPr>
              <a:xfrm>
                <a:off x="5636365" y="2786951"/>
                <a:ext cx="2447722" cy="10743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correct predictions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−0.8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=0.07</m:t>
                      </m:r>
                    </m:oMath>
                  </m:oMathPara>
                </a14:m>
                <a:endParaRPr lang="en-V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49A438-075B-08E2-73F1-66D95D758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365" y="2786951"/>
                <a:ext cx="2447722" cy="1074397"/>
              </a:xfrm>
              <a:prstGeom prst="rect">
                <a:avLst/>
              </a:prstGeom>
              <a:blipFill>
                <a:blip r:embed="rId4"/>
                <a:stretch>
                  <a:fillRect t="-4598" b="-6897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5B160C-7868-A3A4-33AE-39E489CE2057}"/>
                  </a:ext>
                </a:extLst>
              </p:cNvPr>
              <p:cNvSpPr txBox="1"/>
              <p:nvPr/>
            </p:nvSpPr>
            <p:spPr>
              <a:xfrm>
                <a:off x="5636365" y="1654696"/>
                <a:ext cx="2447722" cy="10743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incorrect predictions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=0.37</m:t>
                      </m:r>
                    </m:oMath>
                  </m:oMathPara>
                </a14:m>
                <a:endParaRPr lang="en-V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5B160C-7868-A3A4-33AE-39E489CE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365" y="1654696"/>
                <a:ext cx="2447722" cy="1074397"/>
              </a:xfrm>
              <a:prstGeom prst="rect">
                <a:avLst/>
              </a:prstGeom>
              <a:blipFill>
                <a:blip r:embed="rId5"/>
                <a:stretch>
                  <a:fillRect l="-1546" t="-5747" r="-2062" b="-5747"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E22F3C6-96D0-E621-85E0-52D93ECF4CB1}"/>
              </a:ext>
            </a:extLst>
          </p:cNvPr>
          <p:cNvGraphicFramePr>
            <a:graphicFrameLocks noGrp="1"/>
          </p:cNvGraphicFramePr>
          <p:nvPr/>
        </p:nvGraphicFramePr>
        <p:xfrm>
          <a:off x="8775060" y="4209204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CDD53D2-9EBC-B059-B88D-DC636399169D}"/>
              </a:ext>
            </a:extLst>
          </p:cNvPr>
          <p:cNvGraphicFramePr>
            <a:graphicFrameLocks noGrp="1"/>
          </p:cNvGraphicFramePr>
          <p:nvPr/>
        </p:nvGraphicFramePr>
        <p:xfrm>
          <a:off x="3224859" y="4226138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26235-B357-0E90-B97D-83AB6BB7C67E}"/>
              </a:ext>
            </a:extLst>
          </p:cNvPr>
          <p:cNvCxnSpPr>
            <a:cxnSpLocks/>
            <a:stCxn id="3" idx="2"/>
            <a:endCxn id="36" idx="0"/>
          </p:cNvCxnSpPr>
          <p:nvPr/>
        </p:nvCxnSpPr>
        <p:spPr>
          <a:xfrm flipH="1">
            <a:off x="10235557" y="3763924"/>
            <a:ext cx="1" cy="44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488DE5-ECA0-65DA-4481-8827D0218946}"/>
              </a:ext>
            </a:extLst>
          </p:cNvPr>
          <p:cNvCxnSpPr>
            <a:cxnSpLocks/>
            <a:stCxn id="36" idx="1"/>
            <a:endCxn id="37" idx="3"/>
          </p:cNvCxnSpPr>
          <p:nvPr/>
        </p:nvCxnSpPr>
        <p:spPr>
          <a:xfrm flipH="1">
            <a:off x="6145854" y="5276004"/>
            <a:ext cx="2629206" cy="16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47A4715-7560-90E0-0150-0528BAA382A7}"/>
              </a:ext>
            </a:extLst>
          </p:cNvPr>
          <p:cNvSpPr txBox="1"/>
          <p:nvPr/>
        </p:nvSpPr>
        <p:spPr>
          <a:xfrm>
            <a:off x="6145854" y="4928934"/>
            <a:ext cx="262920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new weights = 0.72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F1ECD0-9D1F-3208-EE74-3A530514669F}"/>
              </a:ext>
            </a:extLst>
          </p:cNvPr>
          <p:cNvSpPr txBox="1"/>
          <p:nvPr/>
        </p:nvSpPr>
        <p:spPr>
          <a:xfrm>
            <a:off x="6145854" y="3931875"/>
            <a:ext cx="262920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3DB65A-E617-4453-3873-29FC5D48C0B0}"/>
              </a:ext>
            </a:extLst>
          </p:cNvPr>
          <p:cNvSpPr txBox="1"/>
          <p:nvPr/>
        </p:nvSpPr>
        <p:spPr>
          <a:xfrm>
            <a:off x="6145854" y="5301454"/>
            <a:ext cx="262920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0.07*1/0.72 = 0.1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0.37*1/0.72 = 0.5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A27F9-0C35-17B7-D3B6-8C2E590FF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83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58B7-D406-2750-F309-38F4C512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12C87F-6D5C-FDC8-B643-E6AB6F2FE7D3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193CD9-8422-B807-2E8A-88871F6F4941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57F2E2-2495-7F11-09D3-FF7679805742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new data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E67CA4-6845-938C-2C15-0C2FDDE2FC25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8C8EA5-830D-91DA-14B4-EAD06223FB6E}"/>
              </a:ext>
            </a:extLst>
          </p:cNvPr>
          <p:cNvSpPr/>
          <p:nvPr/>
        </p:nvSpPr>
        <p:spPr>
          <a:xfrm>
            <a:off x="481665" y="2438400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3E8E9D-4793-304B-1E0F-1DBC944B37C2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247382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4982548D-9C89-45E3-623C-BCF8A0A72268}"/>
              </a:ext>
            </a:extLst>
          </p:cNvPr>
          <p:cNvSpPr/>
          <p:nvPr/>
        </p:nvSpPr>
        <p:spPr>
          <a:xfrm>
            <a:off x="481665" y="3462411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3FB4AB-5876-21DD-2CE2-CCDD20DE3DF0}"/>
              </a:ext>
            </a:extLst>
          </p:cNvPr>
          <p:cNvSpPr/>
          <p:nvPr/>
        </p:nvSpPr>
        <p:spPr>
          <a:xfrm>
            <a:off x="481665" y="4446949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6CBA99-1C38-A637-7281-7164541B02B3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450777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826F4C-D92A-F48D-411B-24C92AAFAA0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44218" y="2986921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483F89-FC7E-33ED-36CF-BAD6A14EE61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344218" y="3971459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95A06A1-39A6-888B-23CA-7BCBF506D0D2}"/>
              </a:ext>
            </a:extLst>
          </p:cNvPr>
          <p:cNvSpPr txBox="1"/>
          <p:nvPr/>
        </p:nvSpPr>
        <p:spPr>
          <a:xfrm>
            <a:off x="481664" y="201469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169F79-5875-9CD1-20E6-FB13F7C490A1}"/>
                  </a:ext>
                </a:extLst>
              </p:cNvPr>
              <p:cNvSpPr txBox="1"/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169F79-5875-9CD1-20E6-FB13F7C49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692A76-A2FB-4A9C-9CB3-39D8A18ED1BE}"/>
              </a:ext>
            </a:extLst>
          </p:cNvPr>
          <p:cNvGraphicFramePr>
            <a:graphicFrameLocks noGrp="1"/>
          </p:cNvGraphicFramePr>
          <p:nvPr/>
        </p:nvGraphicFramePr>
        <p:xfrm>
          <a:off x="8775061" y="1630324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DD64B8-BF7C-9870-FB76-DB60069DC743}"/>
                  </a:ext>
                </a:extLst>
              </p:cNvPr>
              <p:cNvSpPr txBox="1"/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=0.8</m:t>
                      </m:r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DD64B8-BF7C-9870-FB76-DB60069DC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5CD500F-4136-F454-E46C-4BFA41DCF44A}"/>
              </a:ext>
            </a:extLst>
          </p:cNvPr>
          <p:cNvSpPr/>
          <p:nvPr/>
        </p:nvSpPr>
        <p:spPr>
          <a:xfrm>
            <a:off x="3224862" y="2440754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0712C5C-634C-7428-10B2-1823EEB1D05F}"/>
              </a:ext>
            </a:extLst>
          </p:cNvPr>
          <p:cNvGraphicFramePr>
            <a:graphicFrameLocks noGrp="1"/>
          </p:cNvGraphicFramePr>
          <p:nvPr/>
        </p:nvGraphicFramePr>
        <p:xfrm>
          <a:off x="3224863" y="2476174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75357A4-EBDE-DF9A-25B0-5019ED778860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206767" y="2704774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0D1330-3FF5-A7A1-ADF5-A1C2B966EBD1}"/>
              </a:ext>
            </a:extLst>
          </p:cNvPr>
          <p:cNvSpPr txBox="1"/>
          <p:nvPr/>
        </p:nvSpPr>
        <p:spPr>
          <a:xfrm>
            <a:off x="2206763" y="2362217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C8C116-3707-5C1F-3513-8D1E47A43ED5}"/>
              </a:ext>
            </a:extLst>
          </p:cNvPr>
          <p:cNvSpPr txBox="1"/>
          <p:nvPr/>
        </p:nvSpPr>
        <p:spPr>
          <a:xfrm>
            <a:off x="3224862" y="2020739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75BF4CC-B9F1-8A78-64F7-883F9E4DAA69}"/>
              </a:ext>
            </a:extLst>
          </p:cNvPr>
          <p:cNvGraphicFramePr>
            <a:graphicFrameLocks noGrp="1"/>
          </p:cNvGraphicFramePr>
          <p:nvPr/>
        </p:nvGraphicFramePr>
        <p:xfrm>
          <a:off x="3224859" y="4226138"/>
          <a:ext cx="4242741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8326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82295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73602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869217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  <a:gridCol w="1034366">
                  <a:extLst>
                    <a:ext uri="{9D8B030D-6E8A-4147-A177-3AD203B41FA5}">
                      <a16:colId xmlns:a16="http://schemas.microsoft.com/office/drawing/2014/main" val="2340628466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 =&gt; 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=&gt; 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=&gt; 0.3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=&gt; 0.8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 =&gt; 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 =&gt; 1.0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8B6115-2960-AEA1-D0D9-8A7B7E05152E}"/>
              </a:ext>
            </a:extLst>
          </p:cNvPr>
          <p:cNvGraphicFramePr>
            <a:graphicFrameLocks noGrp="1"/>
          </p:cNvGraphicFramePr>
          <p:nvPr/>
        </p:nvGraphicFramePr>
        <p:xfrm>
          <a:off x="8775060" y="4227408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988B7B-8A02-26DB-B8A9-1A0EA64355CE}"/>
              </a:ext>
            </a:extLst>
          </p:cNvPr>
          <p:cNvGraphicFramePr>
            <a:graphicFrameLocks noGrp="1"/>
          </p:cNvGraphicFramePr>
          <p:nvPr/>
        </p:nvGraphicFramePr>
        <p:xfrm>
          <a:off x="7844373" y="4534441"/>
          <a:ext cx="869217" cy="182880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869217">
                  <a:extLst>
                    <a:ext uri="{9D8B030D-6E8A-4147-A177-3AD203B41FA5}">
                      <a16:colId xmlns:a16="http://schemas.microsoft.com/office/drawing/2014/main" val="2877432827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57757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237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81016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1646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845157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765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F5818E-8A56-94F9-880A-C03C7729744A}"/>
              </a:ext>
            </a:extLst>
          </p:cNvPr>
          <p:cNvCxnSpPr/>
          <p:nvPr/>
        </p:nvCxnSpPr>
        <p:spPr>
          <a:xfrm>
            <a:off x="7467600" y="4385733"/>
            <a:ext cx="1307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BBD4-4559-20EC-A638-CA7F935AA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B414F-6947-E3A6-997E-89AF91877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DB3B8C-252B-C358-EFC2-C5F75500EDA9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0ED137-8862-8E0C-49F0-5E593CE9C51F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FEBCAF-2194-D9FD-D966-7D3ECADC80BE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Refresh new weights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0B633D-9054-4770-9ED0-89213B214B37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F699C-2049-4D3B-CF0E-645012F74179}"/>
              </a:ext>
            </a:extLst>
          </p:cNvPr>
          <p:cNvSpPr/>
          <p:nvPr/>
        </p:nvSpPr>
        <p:spPr>
          <a:xfrm>
            <a:off x="481665" y="2438400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04F2400-D620-68BF-90C5-E3562527B971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247382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9C8AEF9-1B71-9F7C-D070-7EAC10DC7A9B}"/>
              </a:ext>
            </a:extLst>
          </p:cNvPr>
          <p:cNvSpPr/>
          <p:nvPr/>
        </p:nvSpPr>
        <p:spPr>
          <a:xfrm>
            <a:off x="481665" y="3462411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D47016-F2D2-28F2-0DDD-C336B6F5708E}"/>
              </a:ext>
            </a:extLst>
          </p:cNvPr>
          <p:cNvSpPr/>
          <p:nvPr/>
        </p:nvSpPr>
        <p:spPr>
          <a:xfrm>
            <a:off x="481665" y="4446949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0241EB0-BBEC-C766-712B-F63A833519FB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450777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839AFA-FB78-0D44-4E80-0FF127D5F16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44218" y="2986921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720A97-B424-A481-A186-9AE01D8B7B1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344218" y="3971459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4F4436E-3622-C4BB-CB33-7FF5D3620DA8}"/>
              </a:ext>
            </a:extLst>
          </p:cNvPr>
          <p:cNvSpPr txBox="1"/>
          <p:nvPr/>
        </p:nvSpPr>
        <p:spPr>
          <a:xfrm>
            <a:off x="481664" y="201469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950F02-8827-6C01-BB22-833D088A7430}"/>
                  </a:ext>
                </a:extLst>
              </p:cNvPr>
              <p:cNvSpPr txBox="1"/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950F02-8827-6C01-BB22-833D088A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36F3BD-8BD8-4BC8-3317-11208092BE9C}"/>
                  </a:ext>
                </a:extLst>
              </p:cNvPr>
              <p:cNvSpPr txBox="1"/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=0.8</m:t>
                      </m:r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36F3BD-8BD8-4BC8-3317-11208092B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7505D7B0-65E5-C0D2-0530-8C625E297A4D}"/>
              </a:ext>
            </a:extLst>
          </p:cNvPr>
          <p:cNvSpPr/>
          <p:nvPr/>
        </p:nvSpPr>
        <p:spPr>
          <a:xfrm>
            <a:off x="3224862" y="2440754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D3CD7B1-A494-05A3-9991-0B9C14E4BFB1}"/>
              </a:ext>
            </a:extLst>
          </p:cNvPr>
          <p:cNvGraphicFramePr>
            <a:graphicFrameLocks noGrp="1"/>
          </p:cNvGraphicFramePr>
          <p:nvPr/>
        </p:nvGraphicFramePr>
        <p:xfrm>
          <a:off x="3224863" y="2476174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C13160F-3D21-5826-885F-BFB3EE3B6CDA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206767" y="2704774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9B3484-A2FD-9AD9-DBDB-722EB5FE4490}"/>
              </a:ext>
            </a:extLst>
          </p:cNvPr>
          <p:cNvSpPr txBox="1"/>
          <p:nvPr/>
        </p:nvSpPr>
        <p:spPr>
          <a:xfrm>
            <a:off x="2206763" y="2362217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D371D1-803F-9D07-3064-01F6E922947B}"/>
              </a:ext>
            </a:extLst>
          </p:cNvPr>
          <p:cNvSpPr txBox="1"/>
          <p:nvPr/>
        </p:nvSpPr>
        <p:spPr>
          <a:xfrm>
            <a:off x="3224862" y="2020739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B9978D-0C2A-DEBF-C202-592F1376FE88}"/>
              </a:ext>
            </a:extLst>
          </p:cNvPr>
          <p:cNvGraphicFramePr>
            <a:graphicFrameLocks noGrp="1"/>
          </p:cNvGraphicFramePr>
          <p:nvPr/>
        </p:nvGraphicFramePr>
        <p:xfrm>
          <a:off x="8789339" y="1654696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12586-188C-A1C6-0568-C6FF8DB89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03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C4F9C-D04F-2827-86D9-277DDF4E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361AE3-1EFF-3075-A5FD-EEE885DE8F15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A492F6-20A9-11DD-CB07-2EDE8646D8B4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49DE88-C0B7-0E18-52C0-273D3459BAAF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 model 2 (Round 2)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C2CB26-EDCF-F068-8367-1D76CA20E852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BF024-9C1F-992D-B9EC-A612DA12A0BD}"/>
              </a:ext>
            </a:extLst>
          </p:cNvPr>
          <p:cNvSpPr/>
          <p:nvPr/>
        </p:nvSpPr>
        <p:spPr>
          <a:xfrm>
            <a:off x="481665" y="2438400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15BF7E-69F0-5EF8-E791-5EF3F35949F1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247382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DAA3966-3B51-8680-0D43-C21B097017C2}"/>
              </a:ext>
            </a:extLst>
          </p:cNvPr>
          <p:cNvSpPr/>
          <p:nvPr/>
        </p:nvSpPr>
        <p:spPr>
          <a:xfrm>
            <a:off x="481665" y="3462411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7F7E4-AD45-40EB-BFBF-4AD6A871F91B}"/>
              </a:ext>
            </a:extLst>
          </p:cNvPr>
          <p:cNvSpPr/>
          <p:nvPr/>
        </p:nvSpPr>
        <p:spPr>
          <a:xfrm>
            <a:off x="481665" y="4446949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251EBEC-FD37-1EB1-306C-892849C7B54C}"/>
              </a:ext>
            </a:extLst>
          </p:cNvPr>
          <p:cNvGraphicFramePr>
            <a:graphicFrameLocks noGrp="1"/>
          </p:cNvGraphicFramePr>
          <p:nvPr/>
        </p:nvGraphicFramePr>
        <p:xfrm>
          <a:off x="481666" y="450777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F9DF9B-1614-20EA-C628-67067ECEAE8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44218" y="2986921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4999D9-BFC4-36B9-2A38-238854E6CFC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344218" y="3971459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46CDB96-FDD6-D082-617B-5D2B2CAF8428}"/>
              </a:ext>
            </a:extLst>
          </p:cNvPr>
          <p:cNvSpPr txBox="1"/>
          <p:nvPr/>
        </p:nvSpPr>
        <p:spPr>
          <a:xfrm>
            <a:off x="481664" y="201469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582A476-3670-FBA6-38C1-907A540F38C0}"/>
                  </a:ext>
                </a:extLst>
              </p:cNvPr>
              <p:cNvSpPr txBox="1"/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582A476-3670-FBA6-38C1-907A540F3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028145"/>
                <a:ext cx="1725105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7E600-F975-9750-796E-0AACEFDC9E5E}"/>
                  </a:ext>
                </a:extLst>
              </p:cNvPr>
              <p:cNvSpPr txBox="1"/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=0.8</m:t>
                      </m:r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7E600-F975-9750-796E-0AACEFDC9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7" y="5344892"/>
                <a:ext cx="17251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6DAC973-00C4-973F-A46F-6E485C8F37AC}"/>
              </a:ext>
            </a:extLst>
          </p:cNvPr>
          <p:cNvSpPr/>
          <p:nvPr/>
        </p:nvSpPr>
        <p:spPr>
          <a:xfrm>
            <a:off x="3224862" y="2440754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76074E8-4A28-1255-64F0-150883961DF5}"/>
              </a:ext>
            </a:extLst>
          </p:cNvPr>
          <p:cNvGraphicFramePr>
            <a:graphicFrameLocks noGrp="1"/>
          </p:cNvGraphicFramePr>
          <p:nvPr/>
        </p:nvGraphicFramePr>
        <p:xfrm>
          <a:off x="3224863" y="2476174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5B3764C-E30B-D3B4-2934-0098454C58FE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206767" y="2704774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FF6F570-6195-3DB8-058B-ED4C19500CF9}"/>
              </a:ext>
            </a:extLst>
          </p:cNvPr>
          <p:cNvSpPr txBox="1"/>
          <p:nvPr/>
        </p:nvSpPr>
        <p:spPr>
          <a:xfrm>
            <a:off x="2206763" y="2362217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39DA2-C272-8A8E-268E-0254A33CD9B4}"/>
              </a:ext>
            </a:extLst>
          </p:cNvPr>
          <p:cNvSpPr txBox="1"/>
          <p:nvPr/>
        </p:nvSpPr>
        <p:spPr>
          <a:xfrm>
            <a:off x="3224862" y="2020739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FF939A-AC8A-F009-DCB9-3E0DEB639147}"/>
              </a:ext>
            </a:extLst>
          </p:cNvPr>
          <p:cNvSpPr/>
          <p:nvPr/>
        </p:nvSpPr>
        <p:spPr>
          <a:xfrm>
            <a:off x="3220286" y="3445933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A4AA2D-3973-8967-F5D6-9E8AF0882084}"/>
              </a:ext>
            </a:extLst>
          </p:cNvPr>
          <p:cNvSpPr/>
          <p:nvPr/>
        </p:nvSpPr>
        <p:spPr>
          <a:xfrm>
            <a:off x="3220286" y="4430471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1B2A27-04F3-CDB9-9975-8B8C6C898EDA}"/>
              </a:ext>
            </a:extLst>
          </p:cNvPr>
          <p:cNvGraphicFramePr>
            <a:graphicFrameLocks noGrp="1"/>
          </p:cNvGraphicFramePr>
          <p:nvPr/>
        </p:nvGraphicFramePr>
        <p:xfrm>
          <a:off x="3220287" y="4491292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3BB0B-687E-E208-B727-9E0BD54E019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082839" y="3954981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FB44F1-6E9D-D88D-DDC1-07142EB6E20A}"/>
                  </a:ext>
                </a:extLst>
              </p:cNvPr>
              <p:cNvSpPr txBox="1"/>
              <p:nvPr/>
            </p:nvSpPr>
            <p:spPr>
              <a:xfrm>
                <a:off x="3215711" y="5009313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FB44F1-6E9D-D88D-DDC1-07142EB6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711" y="5009313"/>
                <a:ext cx="172510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FCD8FB-9570-244B-3F40-3BE1B873166C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082839" y="2989275"/>
            <a:ext cx="4576" cy="45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0D71BAE-F25A-6D0D-B23F-99A5E3250E93}"/>
              </a:ext>
            </a:extLst>
          </p:cNvPr>
          <p:cNvGraphicFramePr>
            <a:graphicFrameLocks noGrp="1"/>
          </p:cNvGraphicFramePr>
          <p:nvPr/>
        </p:nvGraphicFramePr>
        <p:xfrm>
          <a:off x="8789339" y="1654696"/>
          <a:ext cx="2920995" cy="213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28131">
                  <a:extLst>
                    <a:ext uri="{9D8B030D-6E8A-4147-A177-3AD203B41FA5}">
                      <a16:colId xmlns:a16="http://schemas.microsoft.com/office/drawing/2014/main" val="3726262335"/>
                    </a:ext>
                  </a:extLst>
                </a:gridCol>
                <a:gridCol w="728522">
                  <a:extLst>
                    <a:ext uri="{9D8B030D-6E8A-4147-A177-3AD203B41FA5}">
                      <a16:colId xmlns:a16="http://schemas.microsoft.com/office/drawing/2014/main" val="191377168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164386630"/>
                    </a:ext>
                  </a:extLst>
                </a:gridCol>
                <a:gridCol w="753832">
                  <a:extLst>
                    <a:ext uri="{9D8B030D-6E8A-4147-A177-3AD203B41FA5}">
                      <a16:colId xmlns:a16="http://schemas.microsoft.com/office/drawing/2014/main" val="2797616200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V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2441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43981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6532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46145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5514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91820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508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CD239E-F9C8-5A47-000B-D68DBE6114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26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F4D6-6836-2635-D33F-499593D3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0CF23E-3B69-F1C5-D148-DCE7172326D3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5E7BC1-AF54-D682-61B5-60368AE0DEB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845531-6ED0-4FCE-5AAE-42A417F5E202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Phase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76DBCC-5121-2BFB-A3A7-395DB7185199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EDE6D-A05D-FBBA-F853-005EB2447A25}"/>
              </a:ext>
            </a:extLst>
          </p:cNvPr>
          <p:cNvSpPr/>
          <p:nvPr/>
        </p:nvSpPr>
        <p:spPr>
          <a:xfrm>
            <a:off x="2637377" y="2301617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D0F5A02-F4FF-70EF-84B6-00A27D504976}"/>
              </a:ext>
            </a:extLst>
          </p:cNvPr>
          <p:cNvGraphicFramePr>
            <a:graphicFrameLocks noGrp="1"/>
          </p:cNvGraphicFramePr>
          <p:nvPr/>
        </p:nvGraphicFramePr>
        <p:xfrm>
          <a:off x="2637378" y="233703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C5AE8DA-FEEB-04E2-CC70-F30D2C69E651}"/>
              </a:ext>
            </a:extLst>
          </p:cNvPr>
          <p:cNvSpPr/>
          <p:nvPr/>
        </p:nvSpPr>
        <p:spPr>
          <a:xfrm>
            <a:off x="2637377" y="3325628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A7D373-89A8-E2F5-8854-65C6CE04347C}"/>
              </a:ext>
            </a:extLst>
          </p:cNvPr>
          <p:cNvSpPr/>
          <p:nvPr/>
        </p:nvSpPr>
        <p:spPr>
          <a:xfrm>
            <a:off x="2637377" y="431016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552A9A-42F7-8BEF-6CD0-2EA4808D58BC}"/>
              </a:ext>
            </a:extLst>
          </p:cNvPr>
          <p:cNvGraphicFramePr>
            <a:graphicFrameLocks noGrp="1"/>
          </p:cNvGraphicFramePr>
          <p:nvPr/>
        </p:nvGraphicFramePr>
        <p:xfrm>
          <a:off x="2637378" y="437098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51DA2952-15A4-AADB-7C81-26F0F76C4EB1}"/>
              </a:ext>
            </a:extLst>
          </p:cNvPr>
          <p:cNvSpPr/>
          <p:nvPr/>
        </p:nvSpPr>
        <p:spPr>
          <a:xfrm>
            <a:off x="5380577" y="3325628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4CFA68-AA51-08A5-6A7C-DACBD67953CF}"/>
              </a:ext>
            </a:extLst>
          </p:cNvPr>
          <p:cNvSpPr/>
          <p:nvPr/>
        </p:nvSpPr>
        <p:spPr>
          <a:xfrm>
            <a:off x="5380577" y="2301617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B5D6B9D-52EC-1394-7D7B-F2E77C278F0F}"/>
              </a:ext>
            </a:extLst>
          </p:cNvPr>
          <p:cNvGraphicFramePr>
            <a:graphicFrameLocks noGrp="1"/>
          </p:cNvGraphicFramePr>
          <p:nvPr/>
        </p:nvGraphicFramePr>
        <p:xfrm>
          <a:off x="5380578" y="233703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A27A7A98-C169-5FA7-0451-3A2697C2259B}"/>
              </a:ext>
            </a:extLst>
          </p:cNvPr>
          <p:cNvSpPr/>
          <p:nvPr/>
        </p:nvSpPr>
        <p:spPr>
          <a:xfrm>
            <a:off x="5380577" y="4310166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C29FEBE-8C21-4D77-726B-1F393A42D926}"/>
              </a:ext>
            </a:extLst>
          </p:cNvPr>
          <p:cNvGraphicFramePr>
            <a:graphicFrameLocks noGrp="1"/>
          </p:cNvGraphicFramePr>
          <p:nvPr/>
        </p:nvGraphicFramePr>
        <p:xfrm>
          <a:off x="5380578" y="4370987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057B2C-EF30-CED4-A0AE-6E4133B456D5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499930" y="2850138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07BE947-3A64-AE6A-2E25-189BA2E81DD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499930" y="3834676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9B9AB756-3CB5-8EC6-EA20-F14C75F08025}"/>
              </a:ext>
            </a:extLst>
          </p:cNvPr>
          <p:cNvCxnSpPr>
            <a:cxnSpLocks/>
            <a:stCxn id="15" idx="3"/>
            <a:endCxn id="41" idx="1"/>
          </p:cNvCxnSpPr>
          <p:nvPr/>
        </p:nvCxnSpPr>
        <p:spPr>
          <a:xfrm flipV="1">
            <a:off x="4362482" y="2565637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62EC69-3067-3C46-7C73-91CDF271EF2F}"/>
              </a:ext>
            </a:extLst>
          </p:cNvPr>
          <p:cNvSpPr txBox="1"/>
          <p:nvPr/>
        </p:nvSpPr>
        <p:spPr>
          <a:xfrm>
            <a:off x="2637376" y="1877909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FC53B7A-691C-B0F6-90BE-C3FFE1154DB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243129" y="2426788"/>
            <a:ext cx="1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288CFC-B178-E3BF-0A90-07A1CD237B7F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6243130" y="3834676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85E17FD-A0AB-EC48-E9F9-BE34004E5473}"/>
              </a:ext>
            </a:extLst>
          </p:cNvPr>
          <p:cNvSpPr/>
          <p:nvPr/>
        </p:nvSpPr>
        <p:spPr>
          <a:xfrm>
            <a:off x="8118587" y="3304901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356917-5BB0-F6C4-53EE-F0FEE8F4FCD0}"/>
              </a:ext>
            </a:extLst>
          </p:cNvPr>
          <p:cNvSpPr/>
          <p:nvPr/>
        </p:nvSpPr>
        <p:spPr>
          <a:xfrm>
            <a:off x="8118587" y="2280890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46C4ACF-73EC-66D4-9695-2C35C8422DBD}"/>
              </a:ext>
            </a:extLst>
          </p:cNvPr>
          <p:cNvGraphicFramePr>
            <a:graphicFrameLocks noGrp="1"/>
          </p:cNvGraphicFramePr>
          <p:nvPr/>
        </p:nvGraphicFramePr>
        <p:xfrm>
          <a:off x="8118588" y="231631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68" name="Rectangle 67">
            <a:extLst>
              <a:ext uri="{FF2B5EF4-FFF2-40B4-BE49-F238E27FC236}">
                <a16:creationId xmlns:a16="http://schemas.microsoft.com/office/drawing/2014/main" id="{0268B900-9521-DFBD-4484-C79A63044A9F}"/>
              </a:ext>
            </a:extLst>
          </p:cNvPr>
          <p:cNvSpPr/>
          <p:nvPr/>
        </p:nvSpPr>
        <p:spPr>
          <a:xfrm>
            <a:off x="8118587" y="4289439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B741B66-42E9-C348-4463-9CAB5359F910}"/>
              </a:ext>
            </a:extLst>
          </p:cNvPr>
          <p:cNvGraphicFramePr>
            <a:graphicFrameLocks noGrp="1"/>
          </p:cNvGraphicFramePr>
          <p:nvPr/>
        </p:nvGraphicFramePr>
        <p:xfrm>
          <a:off x="8118588" y="4350260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D63118E3-9361-1889-0A2E-C4EA77ADF1D3}"/>
              </a:ext>
            </a:extLst>
          </p:cNvPr>
          <p:cNvSpPr txBox="1"/>
          <p:nvPr/>
        </p:nvSpPr>
        <p:spPr>
          <a:xfrm>
            <a:off x="4362478" y="2223080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1A07429-7B4B-B066-AB4B-82B97401DDFD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8981139" y="2406061"/>
            <a:ext cx="1" cy="89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AB49BF-2FE1-B993-545B-A21DC75D63B5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8981140" y="3813949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15EBDAB-405A-4AEC-DE5F-BAD413DA0949}"/>
              </a:ext>
            </a:extLst>
          </p:cNvPr>
          <p:cNvSpPr txBox="1"/>
          <p:nvPr/>
        </p:nvSpPr>
        <p:spPr>
          <a:xfrm>
            <a:off x="5380577" y="188160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F7A214-A767-EE51-2917-64232310CB11}"/>
              </a:ext>
            </a:extLst>
          </p:cNvPr>
          <p:cNvSpPr txBox="1"/>
          <p:nvPr/>
        </p:nvSpPr>
        <p:spPr>
          <a:xfrm>
            <a:off x="8118587" y="1857182"/>
            <a:ext cx="17251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D9D1D893-0D83-6BCA-2E58-B25A5D6446E2}"/>
              </a:ext>
            </a:extLst>
          </p:cNvPr>
          <p:cNvCxnSpPr>
            <a:cxnSpLocks/>
          </p:cNvCxnSpPr>
          <p:nvPr/>
        </p:nvCxnSpPr>
        <p:spPr>
          <a:xfrm flipV="1">
            <a:off x="7101111" y="2565637"/>
            <a:ext cx="1018096" cy="2033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F7DEB19-0945-B648-FE20-716AED70B0B2}"/>
              </a:ext>
            </a:extLst>
          </p:cNvPr>
          <p:cNvSpPr txBox="1"/>
          <p:nvPr/>
        </p:nvSpPr>
        <p:spPr>
          <a:xfrm>
            <a:off x="7101107" y="2223080"/>
            <a:ext cx="101809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D688557-00A9-2D26-7756-814417FC9D15}"/>
                  </a:ext>
                </a:extLst>
              </p:cNvPr>
              <p:cNvSpPr txBox="1"/>
              <p:nvPr/>
            </p:nvSpPr>
            <p:spPr>
              <a:xfrm>
                <a:off x="2637370" y="4891362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D688557-00A9-2D26-7756-814417FC9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70" y="4891362"/>
                <a:ext cx="1725105" cy="338554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A5F2AB2-337C-B553-CD8D-9FA55DC6C71D}"/>
                  </a:ext>
                </a:extLst>
              </p:cNvPr>
              <p:cNvSpPr txBox="1"/>
              <p:nvPr/>
            </p:nvSpPr>
            <p:spPr>
              <a:xfrm>
                <a:off x="5376002" y="4889008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A5F2AB2-337C-B553-CD8D-9FA55DC6C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02" y="4889008"/>
                <a:ext cx="1725105" cy="338554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A86CA3D-6829-A939-7A47-BB649E9D3E91}"/>
                  </a:ext>
                </a:extLst>
              </p:cNvPr>
              <p:cNvSpPr txBox="1"/>
              <p:nvPr/>
            </p:nvSpPr>
            <p:spPr>
              <a:xfrm>
                <a:off x="8118585" y="4870635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A86CA3D-6829-A939-7A47-BB649E9D3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85" y="4870635"/>
                <a:ext cx="1725105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34C6B623-141D-77DD-1602-D6B6DF0F9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476" t="5237" r="5872" b="3178"/>
          <a:stretch/>
        </p:blipFill>
        <p:spPr>
          <a:xfrm>
            <a:off x="269725" y="2874438"/>
            <a:ext cx="2367645" cy="186602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B509BF3-B21B-B3F0-A918-F045F5A2B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909" t="6805" r="6560" b="5046"/>
          <a:stretch/>
        </p:blipFill>
        <p:spPr>
          <a:xfrm>
            <a:off x="4965889" y="5257883"/>
            <a:ext cx="2545329" cy="12720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1A05E4-B199-F92B-9C73-8F3976C1E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476" t="5237" r="5872" b="3178"/>
          <a:stretch/>
        </p:blipFill>
        <p:spPr>
          <a:xfrm>
            <a:off x="9839740" y="2833152"/>
            <a:ext cx="2166558" cy="17075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D233-5A27-DF47-7009-2C00E46EE3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55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A1CCF-90BB-B83A-E560-05283FED9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B9D8B0-D3EA-BD14-5F1D-8562C021139D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60086A-1867-6C4A-0FD2-E82B83D6A598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1A7303-526C-EC07-EE56-75FFAF85D212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 Phase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E4553F-BBA6-F4E2-66B8-9C8E7BCDAE04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62A5D4-159D-7A39-BED6-D87D48F7A719}"/>
              </a:ext>
            </a:extLst>
          </p:cNvPr>
          <p:cNvSpPr/>
          <p:nvPr/>
        </p:nvSpPr>
        <p:spPr>
          <a:xfrm>
            <a:off x="2494823" y="3071804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585E1D-20F6-A1E5-7A95-B95F350AD1BE}"/>
              </a:ext>
            </a:extLst>
          </p:cNvPr>
          <p:cNvSpPr/>
          <p:nvPr/>
        </p:nvSpPr>
        <p:spPr>
          <a:xfrm>
            <a:off x="2494823" y="4056342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0958A0-0347-6F7E-3100-D2FE75F61DCC}"/>
              </a:ext>
            </a:extLst>
          </p:cNvPr>
          <p:cNvSpPr/>
          <p:nvPr/>
        </p:nvSpPr>
        <p:spPr>
          <a:xfrm>
            <a:off x="5238023" y="3071804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01C3BC-E338-D3D3-A3E9-0DE1329D24DC}"/>
              </a:ext>
            </a:extLst>
          </p:cNvPr>
          <p:cNvSpPr/>
          <p:nvPr/>
        </p:nvSpPr>
        <p:spPr>
          <a:xfrm>
            <a:off x="5238023" y="4056342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8076E9-EB1B-CA7E-E5C2-A4CEB78A0DA8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3357376" y="2600978"/>
            <a:ext cx="2738624" cy="47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51755B-FD12-B7F1-2F23-399EC90F434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357376" y="3580852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822CFB-CA03-7312-8550-23F5EC8E6C39}"/>
              </a:ext>
            </a:extLst>
          </p:cNvPr>
          <p:cNvCxnSpPr>
            <a:cxnSpLocks/>
            <a:stCxn id="3" idx="2"/>
            <a:endCxn id="37" idx="0"/>
          </p:cNvCxnSpPr>
          <p:nvPr/>
        </p:nvCxnSpPr>
        <p:spPr>
          <a:xfrm>
            <a:off x="6096000" y="2600978"/>
            <a:ext cx="4576" cy="47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61DC70D-3416-9A25-82BE-425925D1280A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6100576" y="3580852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6395E70-F06A-5B3F-B22F-F189E23E28A1}"/>
              </a:ext>
            </a:extLst>
          </p:cNvPr>
          <p:cNvSpPr/>
          <p:nvPr/>
        </p:nvSpPr>
        <p:spPr>
          <a:xfrm>
            <a:off x="7976033" y="3051077"/>
            <a:ext cx="1725105" cy="509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1E3CBC-A538-5554-0BAA-0FFF84149BCF}"/>
              </a:ext>
            </a:extLst>
          </p:cNvPr>
          <p:cNvSpPr/>
          <p:nvPr/>
        </p:nvSpPr>
        <p:spPr>
          <a:xfrm>
            <a:off x="7976033" y="4035615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F3C5308-6C88-6F08-3DF9-8F4A9AFF0DCA}"/>
              </a:ext>
            </a:extLst>
          </p:cNvPr>
          <p:cNvCxnSpPr>
            <a:cxnSpLocks/>
            <a:stCxn id="3" idx="2"/>
            <a:endCxn id="65" idx="0"/>
          </p:cNvCxnSpPr>
          <p:nvPr/>
        </p:nvCxnSpPr>
        <p:spPr>
          <a:xfrm>
            <a:off x="6096000" y="2600978"/>
            <a:ext cx="2742586" cy="45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2D28036-A73D-4A1B-0444-54F8B4444471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8838586" y="3560125"/>
            <a:ext cx="0" cy="47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D3AF6DC-95BE-75C4-B29B-78D33850A50B}"/>
                  </a:ext>
                </a:extLst>
              </p:cNvPr>
              <p:cNvSpPr/>
              <p:nvPr/>
            </p:nvSpPr>
            <p:spPr>
              <a:xfrm>
                <a:off x="2494815" y="5080353"/>
                <a:ext cx="7206321" cy="5090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=0.8∗1+0.2∗0+0.6∗1=1.4⇒</m:t>
                    </m:r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V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D3AF6DC-95BE-75C4-B29B-78D33850A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15" y="5080353"/>
                <a:ext cx="7206321" cy="509048"/>
              </a:xfrm>
              <a:prstGeom prst="rect">
                <a:avLst/>
              </a:prstGeom>
              <a:blipFill>
                <a:blip r:embed="rId2"/>
                <a:stretch>
                  <a:fillRect t="-70455" b="-118182"/>
                </a:stretch>
              </a:blip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2EA47F-CF0E-B7B6-3E24-F362830AB621}"/>
                  </a:ext>
                </a:extLst>
              </p:cNvPr>
              <p:cNvSpPr txBox="1"/>
              <p:nvPr/>
            </p:nvSpPr>
            <p:spPr>
              <a:xfrm>
                <a:off x="2494816" y="4637538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=0.8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2EA47F-CF0E-B7B6-3E24-F362830AB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16" y="4637538"/>
                <a:ext cx="172510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351A76E-227D-A785-17CA-1F80DA8245C7}"/>
                  </a:ext>
                </a:extLst>
              </p:cNvPr>
              <p:cNvSpPr txBox="1"/>
              <p:nvPr/>
            </p:nvSpPr>
            <p:spPr>
              <a:xfrm>
                <a:off x="5233448" y="4635184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351A76E-227D-A785-17CA-1F80DA82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48" y="4635184"/>
                <a:ext cx="172510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9AA966-635A-2C70-E8D4-D7C09BA8AA07}"/>
                  </a:ext>
                </a:extLst>
              </p:cNvPr>
              <p:cNvSpPr txBox="1"/>
              <p:nvPr/>
            </p:nvSpPr>
            <p:spPr>
              <a:xfrm>
                <a:off x="7976031" y="4616811"/>
                <a:ext cx="172510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9AA966-635A-2C70-E8D4-D7C09BA8A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031" y="4616811"/>
                <a:ext cx="172510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BA1B57C-85EC-E17A-3EE6-88EEBA3DF8C6}"/>
              </a:ext>
            </a:extLst>
          </p:cNvPr>
          <p:cNvSpPr txBox="1"/>
          <p:nvPr/>
        </p:nvSpPr>
        <p:spPr>
          <a:xfrm>
            <a:off x="4962663" y="1677648"/>
            <a:ext cx="226667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sample:</a:t>
            </a:r>
          </a:p>
          <a:p>
            <a:pPr algn="ctr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Petal_Length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1.6</a:t>
            </a:r>
          </a:p>
          <a:p>
            <a:pPr algn="ctr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Petal_Width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9AA4D-AAF4-A536-4EF4-E0E49D768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96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6BBA8-AF1E-60E5-50A3-D4FCBFBE6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36F4FE-99C5-3415-4164-DEA21B9ED0C0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8DA62D-918E-5445-F88B-E64B7828A893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FF9CBE-58F0-2C8B-F463-8C831EA903EF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FAF7ED-9F2E-B11C-4CFC-4DD56E74ABA2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9194A2-2CBD-5813-4EAA-6C87215F4796}"/>
              </a:ext>
            </a:extLst>
          </p:cNvPr>
          <p:cNvGraphicFramePr/>
          <p:nvPr/>
        </p:nvGraphicFramePr>
        <p:xfrm>
          <a:off x="4296000" y="2176197"/>
          <a:ext cx="3600000" cy="36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1750721-5724-D81C-45A5-FD3864C28CD4}"/>
              </a:ext>
            </a:extLst>
          </p:cNvPr>
          <p:cNvSpPr/>
          <p:nvPr/>
        </p:nvSpPr>
        <p:spPr>
          <a:xfrm>
            <a:off x="5233447" y="1407195"/>
            <a:ext cx="1725105" cy="548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C06561D-78A7-8CD9-0234-6E883CEA0D7E}"/>
              </a:ext>
            </a:extLst>
          </p:cNvPr>
          <p:cNvGraphicFramePr>
            <a:graphicFrameLocks noGrp="1"/>
          </p:cNvGraphicFramePr>
          <p:nvPr/>
        </p:nvGraphicFramePr>
        <p:xfrm>
          <a:off x="5233448" y="1442615"/>
          <a:ext cx="172510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276">
                  <a:extLst>
                    <a:ext uri="{9D8B030D-6E8A-4147-A177-3AD203B41FA5}">
                      <a16:colId xmlns:a16="http://schemas.microsoft.com/office/drawing/2014/main" val="400219017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42199964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3387724593"/>
                    </a:ext>
                  </a:extLst>
                </a:gridCol>
                <a:gridCol w="431276">
                  <a:extLst>
                    <a:ext uri="{9D8B030D-6E8A-4147-A177-3AD203B41FA5}">
                      <a16:colId xmlns:a16="http://schemas.microsoft.com/office/drawing/2014/main" val="618801519"/>
                    </a:ext>
                  </a:extLst>
                </a:gridCol>
              </a:tblGrid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61213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358260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VN" sz="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56113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902E9DB-64DA-D3BA-760C-C8C71232A969}"/>
              </a:ext>
            </a:extLst>
          </p:cNvPr>
          <p:cNvSpPr txBox="1"/>
          <p:nvPr/>
        </p:nvSpPr>
        <p:spPr>
          <a:xfrm>
            <a:off x="4848594" y="1991531"/>
            <a:ext cx="24948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subset training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1817EF-A373-1A2B-B88E-1A62F7B0C1F6}"/>
              </a:ext>
            </a:extLst>
          </p:cNvPr>
          <p:cNvSpPr txBox="1"/>
          <p:nvPr/>
        </p:nvSpPr>
        <p:spPr>
          <a:xfrm>
            <a:off x="7557795" y="3034917"/>
            <a:ext cx="284082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sample weight = 1/N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8BA36-6350-DC1A-5BC2-BDB4B9FF4365}"/>
              </a:ext>
            </a:extLst>
          </p:cNvPr>
          <p:cNvSpPr txBox="1"/>
          <p:nvPr/>
        </p:nvSpPr>
        <p:spPr>
          <a:xfrm>
            <a:off x="7819053" y="4262969"/>
            <a:ext cx="24411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142DE-32AB-CE75-EC36-E7566D76221C}"/>
                  </a:ext>
                </a:extLst>
              </p:cNvPr>
              <p:cNvSpPr txBox="1"/>
              <p:nvPr/>
            </p:nvSpPr>
            <p:spPr>
              <a:xfrm>
                <a:off x="7343405" y="4895158"/>
                <a:ext cx="2344068" cy="10415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error (Error rate)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𝑛𝑐𝑜𝑟𝑟𝑒𝑐𝑡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142DE-32AB-CE75-EC36-E7566D762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405" y="4895158"/>
                <a:ext cx="2344068" cy="1041567"/>
              </a:xfrm>
              <a:prstGeom prst="rect">
                <a:avLst/>
              </a:prstGeom>
              <a:blipFill>
                <a:blip r:embed="rId8"/>
                <a:stretch>
                  <a:fillRect l="-541" t="-63855" r="-541" b="-1253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CE15FE-4036-3C0E-27E2-B37CC6AE8DC0}"/>
                  </a:ext>
                </a:extLst>
              </p:cNvPr>
              <p:cNvSpPr txBox="1"/>
              <p:nvPr/>
            </p:nvSpPr>
            <p:spPr>
              <a:xfrm>
                <a:off x="5711146" y="5776197"/>
                <a:ext cx="2494811" cy="952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Weight of weak learner</a:t>
                </a:r>
                <a:endParaRPr 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CE15FE-4036-3C0E-27E2-B37CC6AE8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146" y="5776197"/>
                <a:ext cx="2494811" cy="952184"/>
              </a:xfrm>
              <a:prstGeom prst="rect">
                <a:avLst/>
              </a:prstGeom>
              <a:blipFill>
                <a:blip r:embed="rId9"/>
                <a:stretch>
                  <a:fillRect t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E77A981-BB8A-B80E-ADB4-44F143360732}"/>
                  </a:ext>
                </a:extLst>
              </p:cNvPr>
              <p:cNvSpPr txBox="1"/>
              <p:nvPr/>
            </p:nvSpPr>
            <p:spPr>
              <a:xfrm>
                <a:off x="2974022" y="5698291"/>
                <a:ext cx="2447722" cy="5539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correct predictions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E77A981-BB8A-B80E-ADB4-44F14336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22" y="5698291"/>
                <a:ext cx="2447722" cy="553998"/>
              </a:xfrm>
              <a:prstGeom prst="rect">
                <a:avLst/>
              </a:prstGeom>
              <a:blipFill>
                <a:blip r:embed="rId10"/>
                <a:stretch>
                  <a:fillRect t="-11111" b="-222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E56A0-0742-FB3C-7EFF-EE2553FD2156}"/>
                  </a:ext>
                </a:extLst>
              </p:cNvPr>
              <p:cNvSpPr txBox="1"/>
              <p:nvPr/>
            </p:nvSpPr>
            <p:spPr>
              <a:xfrm>
                <a:off x="2504527" y="4950358"/>
                <a:ext cx="2447722" cy="5539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V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incorrect predictions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E56A0-0742-FB3C-7EFF-EE2553FD2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7" y="4950358"/>
                <a:ext cx="2447722" cy="553998"/>
              </a:xfrm>
              <a:prstGeom prst="rect">
                <a:avLst/>
              </a:prstGeom>
              <a:blipFill>
                <a:blip r:embed="rId11"/>
                <a:stretch>
                  <a:fillRect l="-1538" t="-11111" r="-1538" b="-222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A4586F4-FA04-7F8C-93C0-6E513210740D}"/>
              </a:ext>
            </a:extLst>
          </p:cNvPr>
          <p:cNvSpPr txBox="1"/>
          <p:nvPr/>
        </p:nvSpPr>
        <p:spPr>
          <a:xfrm>
            <a:off x="1793378" y="4246367"/>
            <a:ext cx="262920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563E5C-8A35-AC53-1001-D546DDA630D1}"/>
              </a:ext>
            </a:extLst>
          </p:cNvPr>
          <p:cNvSpPr txBox="1"/>
          <p:nvPr/>
        </p:nvSpPr>
        <p:spPr>
          <a:xfrm>
            <a:off x="2085661" y="3034917"/>
            <a:ext cx="262920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8E6FC-B653-887C-9A04-48316E8C52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12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1737C-44F4-019C-9F7C-FBA2C2161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C67F2-21C3-6D9A-77DE-67BB75632547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128938-E52C-BAB0-633B-34D7D339E30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401915B6-73C5-2EDE-D42F-4C5856905B3B}"/>
              </a:ext>
            </a:extLst>
          </p:cNvPr>
          <p:cNvSpPr/>
          <p:nvPr/>
        </p:nvSpPr>
        <p:spPr>
          <a:xfrm>
            <a:off x="881719" y="1534606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40D5F404-B676-B4B7-FDFC-244A46616FC1}"/>
              </a:ext>
            </a:extLst>
          </p:cNvPr>
          <p:cNvSpPr/>
          <p:nvPr/>
        </p:nvSpPr>
        <p:spPr>
          <a:xfrm>
            <a:off x="881719" y="4202222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Boosting Methods</a:t>
            </a: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FA79C65B-6E65-AA5B-6E14-F1296D647972}"/>
              </a:ext>
            </a:extLst>
          </p:cNvPr>
          <p:cNvSpPr/>
          <p:nvPr/>
        </p:nvSpPr>
        <p:spPr>
          <a:xfrm>
            <a:off x="614571" y="1468941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1</a:t>
            </a:r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A50F97F6-9FE7-77BE-6A53-CDA6AAF119EF}"/>
              </a:ext>
            </a:extLst>
          </p:cNvPr>
          <p:cNvSpPr/>
          <p:nvPr/>
        </p:nvSpPr>
        <p:spPr>
          <a:xfrm>
            <a:off x="601988" y="4119109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3</a:t>
            </a: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8F6A7109-9910-90C8-E352-9907D3CCB748}"/>
              </a:ext>
            </a:extLst>
          </p:cNvPr>
          <p:cNvSpPr/>
          <p:nvPr/>
        </p:nvSpPr>
        <p:spPr>
          <a:xfrm>
            <a:off x="881719" y="2868414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Bagging Methods</a:t>
            </a: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FFED3668-CFDB-BFDA-46BC-3C960AF18463}"/>
              </a:ext>
            </a:extLst>
          </p:cNvPr>
          <p:cNvSpPr/>
          <p:nvPr/>
        </p:nvSpPr>
        <p:spPr>
          <a:xfrm>
            <a:off x="601988" y="2785301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16447E-F4B5-6039-C7D9-AF4CE223878B}"/>
              </a:ext>
            </a:extLst>
          </p:cNvPr>
          <p:cNvSpPr/>
          <p:nvPr/>
        </p:nvSpPr>
        <p:spPr>
          <a:xfrm>
            <a:off x="881719" y="5536030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F3E01CC1-3840-32E9-EA90-F2653EA87BB6}"/>
              </a:ext>
            </a:extLst>
          </p:cNvPr>
          <p:cNvSpPr/>
          <p:nvPr/>
        </p:nvSpPr>
        <p:spPr>
          <a:xfrm>
            <a:off x="601988" y="5452917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4</a:t>
            </a:r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FED3A46-F4F8-46AB-07DB-82D73901D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33" y="1822999"/>
            <a:ext cx="4510748" cy="413572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6ACFCD-D433-5C1A-C0E9-8A4F73D2C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3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28A7E-C095-E088-0448-8DD55BB0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DE4666-ACB6-8A45-E05A-7FB8745DB06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C75A6B-A472-CCFA-5A3E-F4C7C655922E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A392FF-64C9-AF72-3AFA-D4089474A706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73CCA1-AE7D-4DBF-37DA-7DBC2E9CCEAA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1CF999-8508-3F36-3D84-6CD10C3A0097}"/>
              </a:ext>
            </a:extLst>
          </p:cNvPr>
          <p:cNvGraphicFramePr>
            <a:graphicFrameLocks noGrp="1"/>
          </p:cNvGraphicFramePr>
          <p:nvPr/>
        </p:nvGraphicFramePr>
        <p:xfrm>
          <a:off x="1644650" y="2371426"/>
          <a:ext cx="8902700" cy="3566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80540">
                  <a:extLst>
                    <a:ext uri="{9D8B030D-6E8A-4147-A177-3AD203B41FA5}">
                      <a16:colId xmlns:a16="http://schemas.microsoft.com/office/drawing/2014/main" val="1081712833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457142831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87493220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81976902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635866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 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 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69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0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3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8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75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9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486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DC69232-92A0-1BB2-E2E4-908965D068BC}"/>
              </a:ext>
            </a:extLst>
          </p:cNvPr>
          <p:cNvSpPr txBox="1"/>
          <p:nvPr/>
        </p:nvSpPr>
        <p:spPr>
          <a:xfrm>
            <a:off x="5146060" y="1741055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100%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077CB-36AA-9708-261F-0A51140638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57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A923-EDCE-196C-EB0D-BEA9C2BCE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633F86-5F82-F607-56F2-9DCB11A38A76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B624D-8A53-6EAF-5A89-6C2CF43FD82F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425A57E-ED9A-1948-F2DB-2592C886242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Housing Dataset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ED353F-7204-03DE-691D-A170330ACAC6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48" name="Graphic 47" descr="Database with solid fill">
            <a:extLst>
              <a:ext uri="{FF2B5EF4-FFF2-40B4-BE49-F238E27FC236}">
                <a16:creationId xmlns:a16="http://schemas.microsoft.com/office/drawing/2014/main" id="{C6A83B89-89A2-97DD-A37E-92204B39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091" y="4083374"/>
            <a:ext cx="1080000" cy="1080000"/>
          </a:xfrm>
          <a:prstGeom prst="rect">
            <a:avLst/>
          </a:prstGeom>
        </p:spPr>
      </p:pic>
      <p:pic>
        <p:nvPicPr>
          <p:cNvPr id="49" name="Graphic 48" descr="Table with solid fill">
            <a:extLst>
              <a:ext uri="{FF2B5EF4-FFF2-40B4-BE49-F238E27FC236}">
                <a16:creationId xmlns:a16="http://schemas.microsoft.com/office/drawing/2014/main" id="{EB944503-98FF-4CBC-1B7B-1C784B1C6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2647" y="2498620"/>
            <a:ext cx="1798889" cy="1080000"/>
          </a:xfrm>
          <a:prstGeom prst="rect">
            <a:avLst/>
          </a:prstGeom>
        </p:spPr>
      </p:pic>
      <p:pic>
        <p:nvPicPr>
          <p:cNvPr id="50" name="Graphic 49" descr="Computer outline">
            <a:extLst>
              <a:ext uri="{FF2B5EF4-FFF2-40B4-BE49-F238E27FC236}">
                <a16:creationId xmlns:a16="http://schemas.microsoft.com/office/drawing/2014/main" id="{B84ED4CA-F8D4-3159-BCD2-8A3C35BFA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5170" y="2497404"/>
            <a:ext cx="1080000" cy="1080000"/>
          </a:xfrm>
          <a:prstGeom prst="rect">
            <a:avLst/>
          </a:prstGeom>
        </p:spPr>
      </p:pic>
      <p:pic>
        <p:nvPicPr>
          <p:cNvPr id="51" name="Graphic 50" descr="Single gear with solid fill">
            <a:extLst>
              <a:ext uri="{FF2B5EF4-FFF2-40B4-BE49-F238E27FC236}">
                <a16:creationId xmlns:a16="http://schemas.microsoft.com/office/drawing/2014/main" id="{ACAC711D-5249-5CD1-3078-E5E6DA1E9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2585" y="2576760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828618-1CDA-486F-290D-107DEA764D29}"/>
              </a:ext>
            </a:extLst>
          </p:cNvPr>
          <p:cNvSpPr txBox="1"/>
          <p:nvPr/>
        </p:nvSpPr>
        <p:spPr>
          <a:xfrm>
            <a:off x="5815157" y="3421662"/>
            <a:ext cx="2845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</a:t>
            </a:r>
          </a:p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 Regressor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34406-BAF0-FF8C-9F45-36EB039D8DB5}"/>
              </a:ext>
            </a:extLst>
          </p:cNvPr>
          <p:cNvSpPr txBox="1"/>
          <p:nvPr/>
        </p:nvSpPr>
        <p:spPr>
          <a:xfrm>
            <a:off x="8798097" y="2203343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EF056C-AACA-E4B0-02A5-544D98C0E44D}"/>
              </a:ext>
            </a:extLst>
          </p:cNvPr>
          <p:cNvSpPr txBox="1"/>
          <p:nvPr/>
        </p:nvSpPr>
        <p:spPr>
          <a:xfrm>
            <a:off x="1495246" y="3753537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DFD5DD-2F0F-1CB4-CEB8-D7980AF98140}"/>
              </a:ext>
            </a:extLst>
          </p:cNvPr>
          <p:cNvSpPr txBox="1"/>
          <p:nvPr/>
        </p:nvSpPr>
        <p:spPr>
          <a:xfrm>
            <a:off x="3164794" y="2149844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Normalization</a:t>
            </a:r>
          </a:p>
        </p:txBody>
      </p:sp>
      <p:pic>
        <p:nvPicPr>
          <p:cNvPr id="56" name="Graphic 55" descr="Database with solid fill">
            <a:extLst>
              <a:ext uri="{FF2B5EF4-FFF2-40B4-BE49-F238E27FC236}">
                <a16:creationId xmlns:a16="http://schemas.microsoft.com/office/drawing/2014/main" id="{B164A1E8-7CDE-719B-459D-052600B851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3971" y="2515887"/>
            <a:ext cx="1080000" cy="108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03D5D33-F99D-6402-E165-688F862990D1}"/>
              </a:ext>
            </a:extLst>
          </p:cNvPr>
          <p:cNvSpPr txBox="1"/>
          <p:nvPr/>
        </p:nvSpPr>
        <p:spPr>
          <a:xfrm>
            <a:off x="3903777" y="5122911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</a:p>
        </p:txBody>
      </p:sp>
      <p:pic>
        <p:nvPicPr>
          <p:cNvPr id="58" name="Graphic 57" descr="Database with solid fill">
            <a:extLst>
              <a:ext uri="{FF2B5EF4-FFF2-40B4-BE49-F238E27FC236}">
                <a16:creationId xmlns:a16="http://schemas.microsoft.com/office/drawing/2014/main" id="{FF9C47E8-C792-BFBE-51EC-F8B0D3CCA4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83971" y="4833537"/>
            <a:ext cx="1080000" cy="1080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2B4CBF-6143-5321-3607-130CABE2FCAE}"/>
              </a:ext>
            </a:extLst>
          </p:cNvPr>
          <p:cNvCxnSpPr>
            <a:endCxn id="54" idx="2"/>
          </p:cNvCxnSpPr>
          <p:nvPr/>
        </p:nvCxnSpPr>
        <p:spPr>
          <a:xfrm flipV="1">
            <a:off x="2223971" y="4153647"/>
            <a:ext cx="0" cy="67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C1AC5C-86BA-B005-D0B6-468D63950A49}"/>
              </a:ext>
            </a:extLst>
          </p:cNvPr>
          <p:cNvCxnSpPr>
            <a:cxnSpLocks/>
          </p:cNvCxnSpPr>
          <p:nvPr/>
        </p:nvCxnSpPr>
        <p:spPr>
          <a:xfrm>
            <a:off x="2223971" y="4623374"/>
            <a:ext cx="1648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4CCFC6-E7FF-8A0E-A289-AE8FF0968C53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763971" y="3038620"/>
            <a:ext cx="748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6588FC-D81F-D5ED-BC04-DDE474DCC776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 flipV="1">
            <a:off x="5311536" y="3037404"/>
            <a:ext cx="1373634" cy="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FD83FFE-F3B8-5394-D848-8FBC3E57A865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7765170" y="3033960"/>
            <a:ext cx="1267415" cy="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436466-8F2E-DF9D-9F0F-F09F74EC217A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9946985" y="3033960"/>
            <a:ext cx="1025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7A7E60F-D8DE-FEB7-30BF-AC2B8A10D9A3}"/>
              </a:ext>
            </a:extLst>
          </p:cNvPr>
          <p:cNvSpPr txBox="1"/>
          <p:nvPr/>
        </p:nvSpPr>
        <p:spPr>
          <a:xfrm>
            <a:off x="10246688" y="305588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45FD687-4465-B95C-8A1E-31B1F55E2DF3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8168267" y="3491160"/>
            <a:ext cx="1321518" cy="103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821BA2-A06C-612B-5133-7B9662AB863B}"/>
              </a:ext>
            </a:extLst>
          </p:cNvPr>
          <p:cNvSpPr txBox="1"/>
          <p:nvPr/>
        </p:nvSpPr>
        <p:spPr>
          <a:xfrm>
            <a:off x="1237738" y="5876750"/>
            <a:ext cx="18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ousing Dataset</a:t>
            </a:r>
          </a:p>
        </p:txBody>
      </p:sp>
      <p:pic>
        <p:nvPicPr>
          <p:cNvPr id="68" name="Graphic 67" descr="Table with solid fill">
            <a:extLst>
              <a:ext uri="{FF2B5EF4-FFF2-40B4-BE49-F238E27FC236}">
                <a16:creationId xmlns:a16="http://schemas.microsoft.com/office/drawing/2014/main" id="{FF1FE0C5-A74C-825F-7FC7-9C5D2D6410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1493" y="4073329"/>
            <a:ext cx="1798889" cy="10800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FFB533-3EC8-BE1B-4641-96908F2A9A82}"/>
              </a:ext>
            </a:extLst>
          </p:cNvPr>
          <p:cNvCxnSpPr>
            <a:cxnSpLocks/>
          </p:cNvCxnSpPr>
          <p:nvPr/>
        </p:nvCxnSpPr>
        <p:spPr>
          <a:xfrm flipV="1">
            <a:off x="4828409" y="4612113"/>
            <a:ext cx="1493084" cy="1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CC8412-2FE2-678E-EC67-5B71D86B2181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4412089" y="3583285"/>
            <a:ext cx="1909404" cy="10300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05B44CD-F4C0-E2C5-9CEF-B44C96A0E610}"/>
              </a:ext>
            </a:extLst>
          </p:cNvPr>
          <p:cNvSpPr txBox="1"/>
          <p:nvPr/>
        </p:nvSpPr>
        <p:spPr>
          <a:xfrm>
            <a:off x="6024303" y="5018196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Normalization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73A3DD-C165-A96E-F5BF-E2E3341D65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2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A09D7-3771-18A4-53D2-1D2267707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D72E1E-B470-9CE5-2DA8-8C7410D6D268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49A26F-509D-C005-6258-4A855A906FA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E47530-77ED-27AC-907B-B3B449ED36A4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Housing Dataset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361E14-1C87-D552-A892-071AE1D0AA9E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948F66-B5EB-38C3-E93F-DD85EA089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2012351"/>
            <a:ext cx="6748572" cy="4320000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390D61B-AE3A-8789-3324-2E29FD74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38" y="1293293"/>
            <a:ext cx="4108695" cy="5400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296226-F4EF-B378-95F7-B833B19E37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92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96A17-3434-AEC6-EC25-E7B93D5A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D98751-12C3-3A90-439E-A24CA982E297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0D2886-3AE7-3D9C-882B-AC5FDB48D15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C6EDB0-C1FC-371E-D44F-EFF6F5112853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Label Encoding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B15359-8020-7EC5-5569-760E1732E1BD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3060AB53-BCBC-80B7-BE51-5204A60FA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1" y="1924915"/>
            <a:ext cx="2597538" cy="2520000"/>
          </a:xfrm>
          <a:prstGeom prst="rect">
            <a:avLst/>
          </a:prstGeom>
        </p:spPr>
      </p:pic>
      <p:pic>
        <p:nvPicPr>
          <p:cNvPr id="12" name="Picture 1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B1E7F8A-3B55-D314-CB1E-3A3D8A3C4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38" y="1924915"/>
            <a:ext cx="7772400" cy="4209732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BF87D5E-D3D2-D2A6-2AE7-AA87E90C7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5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67842-AEF7-919F-4063-C2E7AF93D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1CAC33-1959-7543-D152-EC6589AF44FF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52665C-F14C-199B-1E4D-CA975AA1885C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0F3C7A-92B0-8848-7792-097514486FE0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Test Split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4C7594-02AA-770B-678D-A33726B94CC1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579F1B-F6C3-6453-EB51-42FF8C006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4" y="1778280"/>
            <a:ext cx="5690770" cy="4680000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FE598AD-ED01-D9E8-6662-FCE1F401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51" y="1778280"/>
            <a:ext cx="5425605" cy="4680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A91802-DD80-416C-C050-53A562CD5E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03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56325-4BF4-7CC0-C3C2-30A4D746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28D3B-B0C8-12DE-CF6C-329DA54FBF36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00DA4F-8AF1-0D9D-159F-9D7CECE8A0F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6D5E85-1E0C-D1AA-A2AF-75BF9E53AB3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Evaluation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A344FF-6A9D-2C49-F721-AE108077F280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4DCEA-B6BE-DA53-828A-A3A6EA0A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1724136"/>
            <a:ext cx="3589033" cy="4680000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53DF9C-710F-B833-BA02-9E86EB006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93" y="1724136"/>
            <a:ext cx="3576636" cy="468000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FA2184-D87F-D718-68D7-0BA2AD45C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931" y="1724136"/>
            <a:ext cx="4058053" cy="468000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DE8B8DF-1CC9-ACF1-E988-081C80190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25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31361-14C9-B4D1-5D5B-43894F596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Quiz quiz: How much do you know about quizzes?">
            <a:extLst>
              <a:ext uri="{FF2B5EF4-FFF2-40B4-BE49-F238E27FC236}">
                <a16:creationId xmlns:a16="http://schemas.microsoft.com/office/drawing/2014/main" id="{228B9618-669A-00C5-66D9-817DFD333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94" y="1298838"/>
            <a:ext cx="7735714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BB809-264E-F147-0FEF-EE438E67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3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822B9-344F-D881-A021-28EF8194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0320A-0D5D-977B-C481-6B36354D2BC1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E0285C-3742-A96B-E4AB-4E062AB27E48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8DC64E-BFD3-B810-9CA4-99EBE67493DF}"/>
              </a:ext>
            </a:extLst>
          </p:cNvPr>
          <p:cNvSpPr/>
          <p:nvPr/>
        </p:nvSpPr>
        <p:spPr>
          <a:xfrm>
            <a:off x="618523" y="1642288"/>
            <a:ext cx="5000523" cy="1949468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3E8E2-34E3-42E0-C324-AA3370D006E2}"/>
              </a:ext>
            </a:extLst>
          </p:cNvPr>
          <p:cNvSpPr txBox="1"/>
          <p:nvPr/>
        </p:nvSpPr>
        <p:spPr>
          <a:xfrm>
            <a:off x="791519" y="1488400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Ensemble Learning</a:t>
            </a:r>
            <a:endParaRPr kumimoji="0" lang="en-VN" sz="20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8B998-D5FF-2C0F-D9DC-76B05C1F532C}"/>
              </a:ext>
            </a:extLst>
          </p:cNvPr>
          <p:cNvSpPr txBox="1"/>
          <p:nvPr/>
        </p:nvSpPr>
        <p:spPr>
          <a:xfrm>
            <a:off x="791520" y="1960540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Ensemble Methods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Learning Ensembles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Constructing Ensembles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B801D-6459-34CB-C118-3C7629EC7A57}"/>
              </a:ext>
            </a:extLst>
          </p:cNvPr>
          <p:cNvSpPr/>
          <p:nvPr/>
        </p:nvSpPr>
        <p:spPr>
          <a:xfrm>
            <a:off x="618522" y="4148731"/>
            <a:ext cx="5000523" cy="197176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587D1-1D90-7C67-A69A-A88C76E4CE9A}"/>
              </a:ext>
            </a:extLst>
          </p:cNvPr>
          <p:cNvSpPr txBox="1"/>
          <p:nvPr/>
        </p:nvSpPr>
        <p:spPr>
          <a:xfrm>
            <a:off x="791519" y="3994843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Bagging</a:t>
            </a:r>
            <a:endParaRPr kumimoji="0" lang="en-VN" sz="20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7BF8AE-7DBB-933D-C224-482B007D415D}"/>
              </a:ext>
            </a:extLst>
          </p:cNvPr>
          <p:cNvSpPr txBox="1"/>
          <p:nvPr/>
        </p:nvSpPr>
        <p:spPr>
          <a:xfrm>
            <a:off x="791519" y="4466983"/>
            <a:ext cx="4827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Bootstrapping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Decision Tree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Random Forest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Extract Subset Training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EF203-BEDB-5938-3D97-B0F63248ACB0}"/>
              </a:ext>
            </a:extLst>
          </p:cNvPr>
          <p:cNvSpPr/>
          <p:nvPr/>
        </p:nvSpPr>
        <p:spPr>
          <a:xfrm>
            <a:off x="6572954" y="1619987"/>
            <a:ext cx="5000523" cy="197176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323FB9-C8DC-02DD-14D4-C3BE6AA17DE4}"/>
              </a:ext>
            </a:extLst>
          </p:cNvPr>
          <p:cNvSpPr txBox="1"/>
          <p:nvPr/>
        </p:nvSpPr>
        <p:spPr>
          <a:xfrm>
            <a:off x="6745951" y="1466099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Boosting</a:t>
            </a:r>
            <a:endParaRPr kumimoji="0" lang="en-VN" sz="20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535E9D-9871-9B16-6E06-E00C00109C5B}"/>
              </a:ext>
            </a:extLst>
          </p:cNvPr>
          <p:cNvSpPr txBox="1"/>
          <p:nvPr/>
        </p:nvSpPr>
        <p:spPr>
          <a:xfrm>
            <a:off x="6745951" y="1938239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Boosting Methods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AdaBoost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Calculate Weight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Sampling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D79C5-FA92-C4C8-E6BD-0538122674AD}"/>
              </a:ext>
            </a:extLst>
          </p:cNvPr>
          <p:cNvSpPr/>
          <p:nvPr/>
        </p:nvSpPr>
        <p:spPr>
          <a:xfrm>
            <a:off x="6572954" y="4148731"/>
            <a:ext cx="5000523" cy="197176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A9DB5-7C27-8ADB-4A3C-5F0EA33E38A6}"/>
              </a:ext>
            </a:extLst>
          </p:cNvPr>
          <p:cNvSpPr txBox="1"/>
          <p:nvPr/>
        </p:nvSpPr>
        <p:spPr>
          <a:xfrm>
            <a:off x="6745951" y="3994843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endParaRPr kumimoji="0" lang="en-VN" sz="20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AC64F-A7DB-FD60-5322-A76A5EC054C0}"/>
              </a:ext>
            </a:extLst>
          </p:cNvPr>
          <p:cNvSpPr txBox="1"/>
          <p:nvPr/>
        </p:nvSpPr>
        <p:spPr>
          <a:xfrm>
            <a:off x="6745951" y="4466983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Housing Dataset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Random Forest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AdaBoost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Sklearn</a:t>
            </a: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buClrTx/>
              <a:buFont typeface="Wingdings" pitchFamily="2" charset="2"/>
              <a:buChar char="v"/>
            </a:pP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5B5F2B-BEBE-C610-7207-7B9C7B9278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04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17387-19D9-E97F-D05F-31CA796248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9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9D61-D13F-87B3-8136-39A24789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D949F2-8872-3E56-97D3-4391226D4C43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C97C10-AAD1-1EB7-1AEE-1B6B7B6A3B01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7EE03-D315-1E6C-9E79-28B10200A521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Ensembles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A5D471-322B-0C22-BA8D-732EC490F7CA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01B6-35D2-AF32-DD3F-C3DA2C89E16D}"/>
              </a:ext>
            </a:extLst>
          </p:cNvPr>
          <p:cNvSpPr txBox="1"/>
          <p:nvPr/>
        </p:nvSpPr>
        <p:spPr>
          <a:xfrm>
            <a:off x="477890" y="1741129"/>
            <a:ext cx="5614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Learn multiple alternative models using different training data or different learning algorithms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E3282D-4B8A-63CD-A486-6394BFF0C603}"/>
              </a:ext>
            </a:extLst>
          </p:cNvPr>
          <p:cNvSpPr/>
          <p:nvPr/>
        </p:nvSpPr>
        <p:spPr>
          <a:xfrm>
            <a:off x="6620256" y="1654696"/>
            <a:ext cx="1975104" cy="5485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9AC62A-2C1C-9107-CDE2-AED3B1DC758E}"/>
              </a:ext>
            </a:extLst>
          </p:cNvPr>
          <p:cNvSpPr/>
          <p:nvPr/>
        </p:nvSpPr>
        <p:spPr>
          <a:xfrm>
            <a:off x="6617744" y="2735461"/>
            <a:ext cx="1975104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24F1249-33C5-02CF-568C-F8A342EA6C98}"/>
              </a:ext>
            </a:extLst>
          </p:cNvPr>
          <p:cNvSpPr/>
          <p:nvPr/>
        </p:nvSpPr>
        <p:spPr>
          <a:xfrm>
            <a:off x="3648992" y="3816224"/>
            <a:ext cx="1975104" cy="54852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009503-4815-2E72-3DFD-38B52F36AF30}"/>
              </a:ext>
            </a:extLst>
          </p:cNvPr>
          <p:cNvSpPr/>
          <p:nvPr/>
        </p:nvSpPr>
        <p:spPr>
          <a:xfrm>
            <a:off x="3648992" y="2735461"/>
            <a:ext cx="1975104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C89A8C-984C-CD76-E942-361CC4A5F6FA}"/>
              </a:ext>
            </a:extLst>
          </p:cNvPr>
          <p:cNvSpPr/>
          <p:nvPr/>
        </p:nvSpPr>
        <p:spPr>
          <a:xfrm>
            <a:off x="9586496" y="2735460"/>
            <a:ext cx="1975104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40D1D1-486D-9D17-25B0-5F5905E97CAA}"/>
              </a:ext>
            </a:extLst>
          </p:cNvPr>
          <p:cNvSpPr/>
          <p:nvPr/>
        </p:nvSpPr>
        <p:spPr>
          <a:xfrm>
            <a:off x="9586496" y="3816225"/>
            <a:ext cx="1975104" cy="54852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89A7E3-7DC6-A91E-BCE5-AEDCEF12FDC1}"/>
              </a:ext>
            </a:extLst>
          </p:cNvPr>
          <p:cNvSpPr/>
          <p:nvPr/>
        </p:nvSpPr>
        <p:spPr>
          <a:xfrm>
            <a:off x="6620256" y="3816226"/>
            <a:ext cx="1975104" cy="54852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DB37FB-A554-074E-19E7-6DC24E8DD4AC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 flipH="1">
            <a:off x="4636544" y="2203217"/>
            <a:ext cx="2971264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48F153-5B72-FD47-5559-D975ED2373C9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>
            <a:off x="7607808" y="2203217"/>
            <a:ext cx="2966240" cy="53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30B443-7AA3-E993-74DB-AA80245FC073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flipH="1">
            <a:off x="7605296" y="2203217"/>
            <a:ext cx="2512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061A68-E66B-94B8-ECE9-BE87F7A93BD0}"/>
              </a:ext>
            </a:extLst>
          </p:cNvPr>
          <p:cNvCxnSpPr>
            <a:stCxn id="21" idx="2"/>
            <a:endCxn id="20" idx="0"/>
          </p:cNvCxnSpPr>
          <p:nvPr/>
        </p:nvCxnSpPr>
        <p:spPr>
          <a:xfrm>
            <a:off x="4636544" y="3283982"/>
            <a:ext cx="0" cy="53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CF8F16-5CA9-3CFF-0170-D1BCB075D463}"/>
              </a:ext>
            </a:extLst>
          </p:cNvPr>
          <p:cNvCxnSpPr>
            <a:stCxn id="18" idx="2"/>
            <a:endCxn id="27" idx="0"/>
          </p:cNvCxnSpPr>
          <p:nvPr/>
        </p:nvCxnSpPr>
        <p:spPr>
          <a:xfrm>
            <a:off x="7605296" y="3283982"/>
            <a:ext cx="2512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8AF980-3A20-AAF7-44F6-4D98F96C5EB2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>
            <a:off x="10574048" y="3283981"/>
            <a:ext cx="0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8AEF-2830-B981-0B78-68330F2E0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9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A65FD-A871-B76C-3015-991040BBA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52A67-5203-7B9A-7570-0243A0F295C2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D54231-6257-D9C1-FF25-39BD7D0CDECC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CA295E-E31A-EAC7-34B4-B2D5A8718FDB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Ensembles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DF1D4D-06B5-D4BA-2AD0-DBD265F1C551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245CC-8BAC-E19E-6013-DB0B34DCFF0A}"/>
              </a:ext>
            </a:extLst>
          </p:cNvPr>
          <p:cNvSpPr txBox="1"/>
          <p:nvPr/>
        </p:nvSpPr>
        <p:spPr>
          <a:xfrm>
            <a:off x="477890" y="1741129"/>
            <a:ext cx="5614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Learn multiple alternative models using different training data or different learning algorithms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B9D610-C1A2-56E2-63E2-34F8EBCEC593}"/>
              </a:ext>
            </a:extLst>
          </p:cNvPr>
          <p:cNvSpPr/>
          <p:nvPr/>
        </p:nvSpPr>
        <p:spPr>
          <a:xfrm>
            <a:off x="6620256" y="1654696"/>
            <a:ext cx="1975104" cy="5485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A5F15-31AA-5303-E60B-A9AD4F0BCB3D}"/>
              </a:ext>
            </a:extLst>
          </p:cNvPr>
          <p:cNvSpPr/>
          <p:nvPr/>
        </p:nvSpPr>
        <p:spPr>
          <a:xfrm>
            <a:off x="6617744" y="2735461"/>
            <a:ext cx="1975104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76A3B2-B2FD-CEDB-2A17-F98690E22FD5}"/>
              </a:ext>
            </a:extLst>
          </p:cNvPr>
          <p:cNvSpPr/>
          <p:nvPr/>
        </p:nvSpPr>
        <p:spPr>
          <a:xfrm>
            <a:off x="3648992" y="3816224"/>
            <a:ext cx="1975104" cy="54852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1AC383-DE49-B29D-C7E5-A79BE49C3E52}"/>
              </a:ext>
            </a:extLst>
          </p:cNvPr>
          <p:cNvSpPr/>
          <p:nvPr/>
        </p:nvSpPr>
        <p:spPr>
          <a:xfrm>
            <a:off x="3648992" y="2735461"/>
            <a:ext cx="1975104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CA832B-F154-5B9A-6909-B06E1C086A36}"/>
              </a:ext>
            </a:extLst>
          </p:cNvPr>
          <p:cNvSpPr/>
          <p:nvPr/>
        </p:nvSpPr>
        <p:spPr>
          <a:xfrm>
            <a:off x="9586496" y="2735460"/>
            <a:ext cx="1975104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2AFC71-5216-E555-470F-89C48097A9F6}"/>
              </a:ext>
            </a:extLst>
          </p:cNvPr>
          <p:cNvSpPr/>
          <p:nvPr/>
        </p:nvSpPr>
        <p:spPr>
          <a:xfrm>
            <a:off x="9586496" y="3816225"/>
            <a:ext cx="1975104" cy="54852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6BFF0E-1866-0D66-7461-4291900A151A}"/>
              </a:ext>
            </a:extLst>
          </p:cNvPr>
          <p:cNvSpPr/>
          <p:nvPr/>
        </p:nvSpPr>
        <p:spPr>
          <a:xfrm>
            <a:off x="6620256" y="3816226"/>
            <a:ext cx="1975104" cy="54852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7837E5-1BF8-72EB-82A6-EA3397935BDE}"/>
              </a:ext>
            </a:extLst>
          </p:cNvPr>
          <p:cNvSpPr/>
          <p:nvPr/>
        </p:nvSpPr>
        <p:spPr>
          <a:xfrm>
            <a:off x="6617744" y="4896991"/>
            <a:ext cx="1975104" cy="5485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Combiner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932F67-2CE2-6429-3381-365CC3942AFE}"/>
              </a:ext>
            </a:extLst>
          </p:cNvPr>
          <p:cNvSpPr/>
          <p:nvPr/>
        </p:nvSpPr>
        <p:spPr>
          <a:xfrm>
            <a:off x="6617744" y="5977756"/>
            <a:ext cx="1975104" cy="5485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Result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645E52-1265-FFCA-868F-07F911B0C6B9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 flipH="1">
            <a:off x="4636544" y="2203217"/>
            <a:ext cx="2971264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3FC55D2-E2F4-2B46-A535-92C5DFA45D9C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>
            <a:off x="7607808" y="2203217"/>
            <a:ext cx="2966240" cy="53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367D64-39DA-5300-2EC2-F4A97BFB034D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flipH="1">
            <a:off x="7605296" y="2203217"/>
            <a:ext cx="2512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926A11-E600-30DF-21A3-C07C1E5F9891}"/>
              </a:ext>
            </a:extLst>
          </p:cNvPr>
          <p:cNvCxnSpPr>
            <a:stCxn id="21" idx="2"/>
            <a:endCxn id="20" idx="0"/>
          </p:cNvCxnSpPr>
          <p:nvPr/>
        </p:nvCxnSpPr>
        <p:spPr>
          <a:xfrm>
            <a:off x="4636544" y="3283982"/>
            <a:ext cx="0" cy="53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FD9452-9ED4-1328-94EF-04C426F7ED8C}"/>
              </a:ext>
            </a:extLst>
          </p:cNvPr>
          <p:cNvCxnSpPr>
            <a:stCxn id="18" idx="2"/>
            <a:endCxn id="27" idx="0"/>
          </p:cNvCxnSpPr>
          <p:nvPr/>
        </p:nvCxnSpPr>
        <p:spPr>
          <a:xfrm>
            <a:off x="7605296" y="3283982"/>
            <a:ext cx="2512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C4DBCC-37ED-546B-41B9-9530972240F2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>
            <a:off x="10574048" y="3283981"/>
            <a:ext cx="0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DB8160-60B1-27EF-8C1C-8B14688D2ADD}"/>
              </a:ext>
            </a:extLst>
          </p:cNvPr>
          <p:cNvCxnSpPr>
            <a:stCxn id="20" idx="4"/>
            <a:endCxn id="29" idx="0"/>
          </p:cNvCxnSpPr>
          <p:nvPr/>
        </p:nvCxnSpPr>
        <p:spPr>
          <a:xfrm>
            <a:off x="4636544" y="4364745"/>
            <a:ext cx="2968752" cy="532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4415DC-E980-A18B-B08F-ECD8AB6ADAF0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7605296" y="4364747"/>
            <a:ext cx="2512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38452-3758-75C7-291F-F814BE219707}"/>
              </a:ext>
            </a:extLst>
          </p:cNvPr>
          <p:cNvCxnSpPr>
            <a:stCxn id="25" idx="4"/>
            <a:endCxn id="29" idx="0"/>
          </p:cNvCxnSpPr>
          <p:nvPr/>
        </p:nvCxnSpPr>
        <p:spPr>
          <a:xfrm flipH="1">
            <a:off x="7605296" y="4364746"/>
            <a:ext cx="2968752" cy="5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7BF80B-C938-E2CF-FF12-A1307F7098C6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7605296" y="5445512"/>
            <a:ext cx="0" cy="53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817792C-563F-7808-8238-3A0A2C610DD2}"/>
              </a:ext>
            </a:extLst>
          </p:cNvPr>
          <p:cNvSpPr txBox="1"/>
          <p:nvPr/>
        </p:nvSpPr>
        <p:spPr>
          <a:xfrm>
            <a:off x="477890" y="5171251"/>
            <a:ext cx="5614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Combine decisions of multiple definitions, </a:t>
            </a:r>
          </a:p>
          <a:p>
            <a:pPr>
              <a:buClrTx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</a:t>
            </a:r>
            <a:r>
              <a:rPr lang="en-US" sz="2000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e.g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weighted voting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063C5-3045-2339-256B-556155A21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6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186E-2509-9170-42FC-FEC14C33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7B88EE-7E87-7238-F6A4-7C45C6CCC660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163D7-89C0-FDF2-D9A1-1F72F961323F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E18BFD-69A9-84A6-748D-4A5B0B32B4E8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for Constructing Ensembles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B9E2A3-B5BA-2D64-755F-D5B0F4F659C2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DFF03-4AF5-9324-A037-D0650CACAE40}"/>
              </a:ext>
            </a:extLst>
          </p:cNvPr>
          <p:cNvSpPr txBox="1"/>
          <p:nvPr/>
        </p:nvSpPr>
        <p:spPr>
          <a:xfrm>
            <a:off x="477890" y="1741129"/>
            <a:ext cx="5614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 manipulating the training set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 manipulating the input features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 manipulating the class labels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 manipulating the learning algorithm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B246E9F-7263-CFF6-CC1E-1D0B2C9ABD6A}"/>
              </a:ext>
            </a:extLst>
          </p:cNvPr>
          <p:cNvSpPr/>
          <p:nvPr/>
        </p:nvSpPr>
        <p:spPr>
          <a:xfrm>
            <a:off x="1487424" y="4308490"/>
            <a:ext cx="1975104" cy="5485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9D78E2-DC96-C6D3-322B-219B9956E4E5}"/>
              </a:ext>
            </a:extLst>
          </p:cNvPr>
          <p:cNvSpPr/>
          <p:nvPr/>
        </p:nvSpPr>
        <p:spPr>
          <a:xfrm>
            <a:off x="5138928" y="4308489"/>
            <a:ext cx="1975104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933E69-E428-BD40-4728-D28F37C20D40}"/>
              </a:ext>
            </a:extLst>
          </p:cNvPr>
          <p:cNvSpPr/>
          <p:nvPr/>
        </p:nvSpPr>
        <p:spPr>
          <a:xfrm>
            <a:off x="8790432" y="4308489"/>
            <a:ext cx="1975104" cy="54852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65ED51-C659-3C9A-1837-B4FBE17F99F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462528" y="4582750"/>
            <a:ext cx="1676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36ADA8-719F-3A66-CF28-147250F56C22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>
            <a:off x="7114032" y="458275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154EB125-B870-35C6-552F-2FCE7ECE634F}"/>
              </a:ext>
            </a:extLst>
          </p:cNvPr>
          <p:cNvGraphicFramePr>
            <a:graphicFrameLocks noGrp="1"/>
          </p:cNvGraphicFramePr>
          <p:nvPr/>
        </p:nvGraphicFramePr>
        <p:xfrm>
          <a:off x="1314705" y="5248196"/>
          <a:ext cx="2320542" cy="838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6757">
                  <a:extLst>
                    <a:ext uri="{9D8B030D-6E8A-4147-A177-3AD203B41FA5}">
                      <a16:colId xmlns:a16="http://schemas.microsoft.com/office/drawing/2014/main" val="4181757969"/>
                    </a:ext>
                  </a:extLst>
                </a:gridCol>
                <a:gridCol w="386757">
                  <a:extLst>
                    <a:ext uri="{9D8B030D-6E8A-4147-A177-3AD203B41FA5}">
                      <a16:colId xmlns:a16="http://schemas.microsoft.com/office/drawing/2014/main" val="3220555633"/>
                    </a:ext>
                  </a:extLst>
                </a:gridCol>
                <a:gridCol w="386757">
                  <a:extLst>
                    <a:ext uri="{9D8B030D-6E8A-4147-A177-3AD203B41FA5}">
                      <a16:colId xmlns:a16="http://schemas.microsoft.com/office/drawing/2014/main" val="2389604656"/>
                    </a:ext>
                  </a:extLst>
                </a:gridCol>
                <a:gridCol w="386757">
                  <a:extLst>
                    <a:ext uri="{9D8B030D-6E8A-4147-A177-3AD203B41FA5}">
                      <a16:colId xmlns:a16="http://schemas.microsoft.com/office/drawing/2014/main" val="2787603462"/>
                    </a:ext>
                  </a:extLst>
                </a:gridCol>
                <a:gridCol w="386757">
                  <a:extLst>
                    <a:ext uri="{9D8B030D-6E8A-4147-A177-3AD203B41FA5}">
                      <a16:colId xmlns:a16="http://schemas.microsoft.com/office/drawing/2014/main" val="1483101350"/>
                    </a:ext>
                  </a:extLst>
                </a:gridCol>
                <a:gridCol w="386757">
                  <a:extLst>
                    <a:ext uri="{9D8B030D-6E8A-4147-A177-3AD203B41FA5}">
                      <a16:colId xmlns:a16="http://schemas.microsoft.com/office/drawing/2014/main" val="4233717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09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131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07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80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8933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6B383A3-8524-B6D6-EB4F-03CEF2F1D005}"/>
              </a:ext>
            </a:extLst>
          </p:cNvPr>
          <p:cNvGraphicFramePr>
            <a:graphicFrameLocks noGrp="1"/>
          </p:cNvGraphicFramePr>
          <p:nvPr/>
        </p:nvGraphicFramePr>
        <p:xfrm>
          <a:off x="5138928" y="5248196"/>
          <a:ext cx="1975105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5021">
                  <a:extLst>
                    <a:ext uri="{9D8B030D-6E8A-4147-A177-3AD203B41FA5}">
                      <a16:colId xmlns:a16="http://schemas.microsoft.com/office/drawing/2014/main" val="4195663091"/>
                    </a:ext>
                  </a:extLst>
                </a:gridCol>
                <a:gridCol w="395021">
                  <a:extLst>
                    <a:ext uri="{9D8B030D-6E8A-4147-A177-3AD203B41FA5}">
                      <a16:colId xmlns:a16="http://schemas.microsoft.com/office/drawing/2014/main" val="2873134133"/>
                    </a:ext>
                  </a:extLst>
                </a:gridCol>
                <a:gridCol w="395021">
                  <a:extLst>
                    <a:ext uri="{9D8B030D-6E8A-4147-A177-3AD203B41FA5}">
                      <a16:colId xmlns:a16="http://schemas.microsoft.com/office/drawing/2014/main" val="1838401770"/>
                    </a:ext>
                  </a:extLst>
                </a:gridCol>
                <a:gridCol w="395021">
                  <a:extLst>
                    <a:ext uri="{9D8B030D-6E8A-4147-A177-3AD203B41FA5}">
                      <a16:colId xmlns:a16="http://schemas.microsoft.com/office/drawing/2014/main" val="725429994"/>
                    </a:ext>
                  </a:extLst>
                </a:gridCol>
                <a:gridCol w="395021">
                  <a:extLst>
                    <a:ext uri="{9D8B030D-6E8A-4147-A177-3AD203B41FA5}">
                      <a16:colId xmlns:a16="http://schemas.microsoft.com/office/drawing/2014/main" val="4214159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93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9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22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6213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1364F97-741D-A6DD-9B2C-BD73EAFDA49D}"/>
              </a:ext>
            </a:extLst>
          </p:cNvPr>
          <p:cNvSpPr txBox="1"/>
          <p:nvPr/>
        </p:nvSpPr>
        <p:spPr>
          <a:xfrm>
            <a:off x="8790432" y="3060790"/>
            <a:ext cx="2320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KNN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Decision Tree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A33986-7C8F-5677-6AA9-5611DA21A4EF}"/>
              </a:ext>
            </a:extLst>
          </p:cNvPr>
          <p:cNvSpPr txBox="1"/>
          <p:nvPr/>
        </p:nvSpPr>
        <p:spPr>
          <a:xfrm>
            <a:off x="8790432" y="5131271"/>
            <a:ext cx="2320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 hyperparameters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593242-887F-83C2-3DFA-FDC2215B60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6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A836C-C764-23B2-D991-EF730718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D638C6-7969-FBF1-8403-18643482430C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1EC559-15A0-599D-341C-47EC00654A10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0DF6E9-68CA-2104-1AEA-E57535448108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Homogeneous Ensembles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DB6BD6-84EE-A7F4-8FDD-4A7D1199F5E9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55A37-6651-72ED-0D4A-B02B0A1F8C3A}"/>
              </a:ext>
            </a:extLst>
          </p:cNvPr>
          <p:cNvSpPr txBox="1"/>
          <p:nvPr/>
        </p:nvSpPr>
        <p:spPr>
          <a:xfrm>
            <a:off x="477890" y="1741129"/>
            <a:ext cx="11218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a single, arbitrary learning algorithm but manipulate training data to make it learn multiple models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3DD90-3C3B-B0EB-D896-6CFB60884DB7}"/>
              </a:ext>
            </a:extLst>
          </p:cNvPr>
          <p:cNvSpPr/>
          <p:nvPr/>
        </p:nvSpPr>
        <p:spPr>
          <a:xfrm>
            <a:off x="4782429" y="2755389"/>
            <a:ext cx="2609088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780314-94FE-3147-DA8D-DAB0995BACD5}"/>
              </a:ext>
            </a:extLst>
          </p:cNvPr>
          <p:cNvSpPr/>
          <p:nvPr/>
        </p:nvSpPr>
        <p:spPr>
          <a:xfrm>
            <a:off x="2173341" y="3863255"/>
            <a:ext cx="2609088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15E09E-D59F-625B-EB77-D256C0DB49E0}"/>
              </a:ext>
            </a:extLst>
          </p:cNvPr>
          <p:cNvSpPr/>
          <p:nvPr/>
        </p:nvSpPr>
        <p:spPr>
          <a:xfrm>
            <a:off x="7409573" y="3863255"/>
            <a:ext cx="2609088" cy="548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1DF42-CB3D-08EE-3E8D-965065A5AE91}"/>
              </a:ext>
            </a:extLst>
          </p:cNvPr>
          <p:cNvSpPr txBox="1"/>
          <p:nvPr/>
        </p:nvSpPr>
        <p:spPr>
          <a:xfrm>
            <a:off x="2173341" y="4541078"/>
            <a:ext cx="3922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Resample data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Useful to reduce the variance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Random Forest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3CF89-9C74-EDAF-9B8B-D5B9DCCFCE24}"/>
              </a:ext>
            </a:extLst>
          </p:cNvPr>
          <p:cNvSpPr txBox="1"/>
          <p:nvPr/>
        </p:nvSpPr>
        <p:spPr>
          <a:xfrm>
            <a:off x="7391517" y="4540636"/>
            <a:ext cx="3922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Re-weight data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Useful to reduce the bias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AdaBoost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Gradient Boosting</a:t>
            </a:r>
            <a:endParaRPr lang="en-VN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876E54-D9CA-FFA9-51E1-470B4103D2C9}"/>
              </a:ext>
            </a:extLst>
          </p:cNvPr>
          <p:cNvCxnSpPr>
            <a:stCxn id="3" idx="2"/>
            <a:endCxn id="12" idx="0"/>
          </p:cNvCxnSpPr>
          <p:nvPr/>
        </p:nvCxnSpPr>
        <p:spPr>
          <a:xfrm flipH="1">
            <a:off x="3477885" y="3303910"/>
            <a:ext cx="2609088" cy="559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348FC3-5B54-B8D0-FE46-B6C8642CE1B5}"/>
              </a:ext>
            </a:extLst>
          </p:cNvPr>
          <p:cNvCxnSpPr>
            <a:stCxn id="3" idx="2"/>
            <a:endCxn id="13" idx="0"/>
          </p:cNvCxnSpPr>
          <p:nvPr/>
        </p:nvCxnSpPr>
        <p:spPr>
          <a:xfrm>
            <a:off x="6086973" y="3303910"/>
            <a:ext cx="2627144" cy="559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46BD1-0CAC-9EBE-26B8-65F7A220C7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41886"/>
      </p:ext>
    </p:extLst>
  </p:cSld>
  <p:clrMapOvr>
    <a:masterClrMapping/>
  </p:clrMapOvr>
</p:sld>
</file>

<file path=ppt/theme/theme1.xml><?xml version="1.0" encoding="utf-8"?>
<a:theme xmlns:a="http://schemas.openxmlformats.org/drawingml/2006/main" name="1_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[slide-03]-Recursion-2Pointers</Template>
  <TotalTime>23478</TotalTime>
  <Words>3922</Words>
  <Application>Microsoft Macintosh PowerPoint</Application>
  <PresentationFormat>Widescreen</PresentationFormat>
  <Paragraphs>1681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Cambria Math</vt:lpstr>
      <vt:lpstr>Raleway Thin</vt:lpstr>
      <vt:lpstr>Times New Roman</vt:lpstr>
      <vt:lpstr>Wingdings</vt:lpstr>
      <vt:lpstr>1_Olivia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Quoc Thai 20153353</dc:creator>
  <cp:lastModifiedBy>Nguyen Quoc Thai</cp:lastModifiedBy>
  <cp:revision>599</cp:revision>
  <cp:lastPrinted>2025-08-01T23:24:03Z</cp:lastPrinted>
  <dcterms:created xsi:type="dcterms:W3CDTF">2022-06-10T07:15:27Z</dcterms:created>
  <dcterms:modified xsi:type="dcterms:W3CDTF">2025-09-07T12:52:08Z</dcterms:modified>
</cp:coreProperties>
</file>